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9" r:id="rId2"/>
    <p:sldId id="270" r:id="rId3"/>
    <p:sldId id="257" r:id="rId4"/>
    <p:sldId id="258" r:id="rId5"/>
    <p:sldId id="260" r:id="rId6"/>
    <p:sldId id="261" r:id="rId7"/>
    <p:sldId id="271" r:id="rId8"/>
    <p:sldId id="262" r:id="rId9"/>
    <p:sldId id="272" r:id="rId10"/>
    <p:sldId id="266" r:id="rId11"/>
    <p:sldId id="267"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4"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1097D-21F0-4515-B828-BB2B6FAC686A}" type="datetimeFigureOut">
              <a:rPr lang="en-US" smtClean="0"/>
              <a:t>8/23/2020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DDCDD-2312-4D4F-B159-46CA4AD0ED92}" type="slidenum">
              <a:rPr lang="en-US" smtClean="0"/>
              <a:t>‹#›</a:t>
            </a:fld>
            <a:endParaRPr lang="en-US"/>
          </a:p>
        </p:txBody>
      </p:sp>
    </p:spTree>
    <p:extLst>
      <p:ext uri="{BB962C8B-B14F-4D97-AF65-F5344CB8AC3E}">
        <p14:creationId xmlns:p14="http://schemas.microsoft.com/office/powerpoint/2010/main" val="1063804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448513-76E4-401E-A554-7A1049D6EEE0}"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96680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DCF30A3-E04B-48A1-A38C-1D3599F368A5}"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3745416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4C1BEA-AFEF-4509-9F55-1431D083CE8F}"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4286608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CF5EF02-A54F-48A9-B246-7966D798E2AE}"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807261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p:spPr>
      </p:sp>
      <p:sp>
        <p:nvSpPr>
          <p:cNvPr id="134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4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147A162-9E37-499A-A0A9-AF3745B5598B}"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299037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46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3C738D8-57C7-4FA9-B648-9CB7283792F8}"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738950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57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5377610-50DA-4888-BEB8-ADDBD767E800}"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021208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BDABDF-530E-4EF5-9281-7F746F9D4A67}" type="slidenum">
              <a:rPr kumimoji="0" lang="en-US" sz="1200" b="0" i="0" u="none" strike="noStrike" kern="1200" cap="none" spc="0" normalizeH="0" baseline="0" noProof="0" smtClean="0">
                <a:ln>
                  <a:noFill/>
                </a:ln>
                <a:solidFill>
                  <a:prstClr val="black"/>
                </a:solidFill>
                <a:effectLst/>
                <a:uLnTx/>
                <a:uFillTx/>
                <a:latin typeface="Comic Sans MS"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27800046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p:cNvSpPr>
            <a:spLocks noGrp="1"/>
          </p:cNvSpPr>
          <p:nvPr>
            <p:ph type="dt" sz="half" idx="10"/>
          </p:nvPr>
        </p:nvSpPr>
        <p:spPr/>
        <p:txBody>
          <a:bodyPr/>
          <a:lstStyle>
            <a:lvl1pPr>
              <a:defRPr/>
            </a:lvl1pPr>
          </a:lstStyle>
          <a:p>
            <a:pPr>
              <a:defRPr/>
            </a:pPr>
            <a:endParaRPr lang="en-US" dirty="0"/>
          </a:p>
        </p:txBody>
      </p:sp>
      <p:sp>
        <p:nvSpPr>
          <p:cNvPr id="5" name="Footer Placeholder 18"/>
          <p:cNvSpPr>
            <a:spLocks noGrp="1"/>
          </p:cNvSpPr>
          <p:nvPr>
            <p:ph type="ftr" sz="quarter" idx="11"/>
          </p:nvPr>
        </p:nvSpPr>
        <p:spPr/>
        <p:txBody>
          <a:bodyPr/>
          <a:lstStyle>
            <a:lvl1pPr>
              <a:defRPr/>
            </a:lvl1pPr>
          </a:lstStyle>
          <a:p>
            <a:pPr>
              <a:defRPr/>
            </a:pPr>
            <a:endParaRPr lang="en-US" dirty="0"/>
          </a:p>
        </p:txBody>
      </p:sp>
      <p:sp>
        <p:nvSpPr>
          <p:cNvPr id="6" name="Slide Number Placeholder 26"/>
          <p:cNvSpPr>
            <a:spLocks noGrp="1"/>
          </p:cNvSpPr>
          <p:nvPr>
            <p:ph type="sldNum" sz="quarter" idx="12"/>
          </p:nvPr>
        </p:nvSpPr>
        <p:spPr/>
        <p:txBody>
          <a:bodyPr/>
          <a:lstStyle>
            <a:lvl1pPr>
              <a:defRPr/>
            </a:lvl1pPr>
          </a:lstStyle>
          <a:p>
            <a:pPr>
              <a:defRPr/>
            </a:pPr>
            <a:fld id="{4716E78A-D94C-451A-A519-F5DEFD1D6DE3}" type="slidenum">
              <a:rPr lang="en-US"/>
              <a:pPr>
                <a:defRPr/>
              </a:pPr>
              <a:t>‹#›</a:t>
            </a:fld>
            <a:endParaRPr lang="en-US" dirty="0"/>
          </a:p>
        </p:txBody>
      </p:sp>
    </p:spTree>
    <p:extLst>
      <p:ext uri="{BB962C8B-B14F-4D97-AF65-F5344CB8AC3E}">
        <p14:creationId xmlns:p14="http://schemas.microsoft.com/office/powerpoint/2010/main" val="158527955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FE7D9C91-F04D-4190-8F64-16575D1A95DC}" type="slidenum">
              <a:rPr lang="en-US"/>
              <a:pPr>
                <a:defRPr/>
              </a:pPr>
              <a:t>‹#›</a:t>
            </a:fld>
            <a:endParaRPr lang="en-US" dirty="0"/>
          </a:p>
        </p:txBody>
      </p:sp>
    </p:spTree>
    <p:extLst>
      <p:ext uri="{BB962C8B-B14F-4D97-AF65-F5344CB8AC3E}">
        <p14:creationId xmlns:p14="http://schemas.microsoft.com/office/powerpoint/2010/main" val="2076335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BF8C15B1-EF53-4537-B494-700E6CD085E7}" type="slidenum">
              <a:rPr lang="en-US"/>
              <a:pPr>
                <a:defRPr/>
              </a:pPr>
              <a:t>‹#›</a:t>
            </a:fld>
            <a:endParaRPr lang="en-US" dirty="0"/>
          </a:p>
        </p:txBody>
      </p:sp>
    </p:spTree>
    <p:extLst>
      <p:ext uri="{BB962C8B-B14F-4D97-AF65-F5344CB8AC3E}">
        <p14:creationId xmlns:p14="http://schemas.microsoft.com/office/powerpoint/2010/main" val="1702982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917E1575-F8A5-41FC-B869-A4AE9349669F}" type="slidenum">
              <a:rPr lang="en-US"/>
              <a:pPr>
                <a:defRPr/>
              </a:pPr>
              <a:t>‹#›</a:t>
            </a:fld>
            <a:endParaRPr lang="en-US" dirty="0"/>
          </a:p>
        </p:txBody>
      </p:sp>
    </p:spTree>
    <p:extLst>
      <p:ext uri="{BB962C8B-B14F-4D97-AF65-F5344CB8AC3E}">
        <p14:creationId xmlns:p14="http://schemas.microsoft.com/office/powerpoint/2010/main" val="242572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F417BBD-C41F-44AA-82FA-F2D94E30BBAE}" type="slidenum">
              <a:rPr lang="en-US"/>
              <a:pPr>
                <a:defRPr/>
              </a:pPr>
              <a:t>‹#›</a:t>
            </a:fld>
            <a:endParaRPr lang="en-US" dirty="0"/>
          </a:p>
        </p:txBody>
      </p:sp>
    </p:spTree>
    <p:extLst>
      <p:ext uri="{BB962C8B-B14F-4D97-AF65-F5344CB8AC3E}">
        <p14:creationId xmlns:p14="http://schemas.microsoft.com/office/powerpoint/2010/main" val="84082195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C27E228D-FAEB-444B-96A7-6F0EC42E8E54}" type="slidenum">
              <a:rPr lang="en-US"/>
              <a:pPr>
                <a:defRPr/>
              </a:pPr>
              <a:t>‹#›</a:t>
            </a:fld>
            <a:endParaRPr lang="en-US" dirty="0"/>
          </a:p>
        </p:txBody>
      </p:sp>
    </p:spTree>
    <p:extLst>
      <p:ext uri="{BB962C8B-B14F-4D97-AF65-F5344CB8AC3E}">
        <p14:creationId xmlns:p14="http://schemas.microsoft.com/office/powerpoint/2010/main" val="101712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pPr>
              <a:defRPr/>
            </a:pPr>
            <a:endParaRPr lang="en-US" dirty="0"/>
          </a:p>
        </p:txBody>
      </p:sp>
      <p:sp>
        <p:nvSpPr>
          <p:cNvPr id="8" name="Footer Placeholder 21"/>
          <p:cNvSpPr>
            <a:spLocks noGrp="1"/>
          </p:cNvSpPr>
          <p:nvPr>
            <p:ph type="ftr" sz="quarter" idx="11"/>
          </p:nvPr>
        </p:nvSpPr>
        <p:spPr/>
        <p:txBody>
          <a:bodyPr/>
          <a:lstStyle>
            <a:lvl1pPr>
              <a:defRPr/>
            </a:lvl1pPr>
          </a:lstStyle>
          <a:p>
            <a:pPr>
              <a:defRPr/>
            </a:pP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B3E6989B-0812-47D2-B0A7-3D98EC1E2AC0}" type="slidenum">
              <a:rPr lang="en-US"/>
              <a:pPr>
                <a:defRPr/>
              </a:pPr>
              <a:t>‹#›</a:t>
            </a:fld>
            <a:endParaRPr lang="en-US" dirty="0"/>
          </a:p>
        </p:txBody>
      </p:sp>
    </p:spTree>
    <p:extLst>
      <p:ext uri="{BB962C8B-B14F-4D97-AF65-F5344CB8AC3E}">
        <p14:creationId xmlns:p14="http://schemas.microsoft.com/office/powerpoint/2010/main" val="1187414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endParaRPr lang="en-US" dirty="0"/>
          </a:p>
        </p:txBody>
      </p:sp>
      <p:sp>
        <p:nvSpPr>
          <p:cNvPr id="4" name="Footer Placeholder 21"/>
          <p:cNvSpPr>
            <a:spLocks noGrp="1"/>
          </p:cNvSpPr>
          <p:nvPr>
            <p:ph type="ftr" sz="quarter" idx="11"/>
          </p:nvPr>
        </p:nvSpPr>
        <p:spPr/>
        <p:txBody>
          <a:bodyPr/>
          <a:lstStyle>
            <a:lvl1pPr>
              <a:defRPr/>
            </a:lvl1pPr>
          </a:lstStyle>
          <a:p>
            <a:pPr>
              <a:defRPr/>
            </a:pP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B2C03E48-26AA-4AB7-8FDC-A13E9DB10BE6}" type="slidenum">
              <a:rPr lang="en-US"/>
              <a:pPr>
                <a:defRPr/>
              </a:pPr>
              <a:t>‹#›</a:t>
            </a:fld>
            <a:endParaRPr lang="en-US" dirty="0"/>
          </a:p>
        </p:txBody>
      </p:sp>
    </p:spTree>
    <p:extLst>
      <p:ext uri="{BB962C8B-B14F-4D97-AF65-F5344CB8AC3E}">
        <p14:creationId xmlns:p14="http://schemas.microsoft.com/office/powerpoint/2010/main" val="4277047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1606DA8D-CC5B-44B6-9481-FBFCA4938A31}" type="slidenum">
              <a:rPr lang="en-US"/>
              <a:pPr>
                <a:defRPr/>
              </a:pPr>
              <a:t>‹#›</a:t>
            </a:fld>
            <a:endParaRPr lang="en-US" dirty="0"/>
          </a:p>
        </p:txBody>
      </p:sp>
    </p:spTree>
    <p:extLst>
      <p:ext uri="{BB962C8B-B14F-4D97-AF65-F5344CB8AC3E}">
        <p14:creationId xmlns:p14="http://schemas.microsoft.com/office/powerpoint/2010/main" val="189553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endParaRPr lang="en-US" dirty="0"/>
          </a:p>
        </p:txBody>
      </p:sp>
      <p:sp>
        <p:nvSpPr>
          <p:cNvPr id="6" name="Footer Placeholder 21"/>
          <p:cNvSpPr>
            <a:spLocks noGrp="1"/>
          </p:cNvSpPr>
          <p:nvPr>
            <p:ph type="ftr" sz="quarter" idx="11"/>
          </p:nvPr>
        </p:nvSpPr>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36D556C1-8AD5-4AD8-8710-9F7DED80D136}" type="slidenum">
              <a:rPr lang="en-US"/>
              <a:pPr>
                <a:defRPr/>
              </a:pPr>
              <a:t>‹#›</a:t>
            </a:fld>
            <a:endParaRPr lang="en-US" dirty="0"/>
          </a:p>
        </p:txBody>
      </p:sp>
    </p:spTree>
    <p:extLst>
      <p:ext uri="{BB962C8B-B14F-4D97-AF65-F5344CB8AC3E}">
        <p14:creationId xmlns:p14="http://schemas.microsoft.com/office/powerpoint/2010/main" val="42565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063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6" name="Right Triangle 5"/>
          <p:cNvSpPr/>
          <p:nvPr/>
        </p:nvSpPr>
        <p:spPr>
          <a:xfrm rot="420000" flipV="1">
            <a:off x="10672234" y="5359401"/>
            <a:ext cx="207433"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sz="1800" dirty="0"/>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8" name="Freeform 7"/>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p>
        </p:txBody>
      </p:sp>
      <p:sp>
        <p:nvSpPr>
          <p:cNvPr id="9" name="Date Placeholder 4"/>
          <p:cNvSpPr>
            <a:spLocks noGrp="1"/>
          </p:cNvSpPr>
          <p:nvPr>
            <p:ph type="dt" sz="half" idx="10"/>
          </p:nvPr>
        </p:nvSpPr>
        <p:spPr/>
        <p:txBody>
          <a:bodyPr/>
          <a:lstStyle>
            <a:lvl1pPr>
              <a:defRPr/>
            </a:lvl1pPr>
          </a:lstStyle>
          <a:p>
            <a:pPr>
              <a:defRPr/>
            </a:pPr>
            <a:endParaRPr lang="en-US" dirty="0"/>
          </a:p>
        </p:txBody>
      </p:sp>
      <p:sp>
        <p:nvSpPr>
          <p:cNvPr id="10" name="Footer Placeholder 5"/>
          <p:cNvSpPr>
            <a:spLocks noGrp="1"/>
          </p:cNvSpPr>
          <p:nvPr>
            <p:ph type="ftr" sz="quarter" idx="11"/>
          </p:nvPr>
        </p:nvSpPr>
        <p:spPr/>
        <p:txBody>
          <a:bodyPr/>
          <a:lstStyle>
            <a:lvl1pPr>
              <a:defRPr/>
            </a:lvl1pPr>
          </a:lstStyle>
          <a:p>
            <a:pPr>
              <a:defRPr/>
            </a:pPr>
            <a:endParaRPr lang="en-US" dirty="0"/>
          </a:p>
        </p:txBody>
      </p:sp>
      <p:sp>
        <p:nvSpPr>
          <p:cNvPr id="11" name="Slide Number Placeholder 6"/>
          <p:cNvSpPr>
            <a:spLocks noGrp="1"/>
          </p:cNvSpPr>
          <p:nvPr>
            <p:ph type="sldNum" sz="quarter" idx="12"/>
          </p:nvPr>
        </p:nvSpPr>
        <p:spPr>
          <a:xfrm>
            <a:off x="10769600" y="6356351"/>
            <a:ext cx="812800" cy="365125"/>
          </a:xfrm>
        </p:spPr>
        <p:txBody>
          <a:bodyPr/>
          <a:lstStyle>
            <a:lvl1pPr>
              <a:defRPr/>
            </a:lvl1pPr>
          </a:lstStyle>
          <a:p>
            <a:pPr>
              <a:defRPr/>
            </a:pPr>
            <a:fld id="{B4EF4BBE-9694-44E7-81CD-743EB0DF726E}" type="slidenum">
              <a:rPr lang="en-US"/>
              <a:pPr>
                <a:defRPr/>
              </a:pPr>
              <a:t>‹#›</a:t>
            </a:fld>
            <a:endParaRPr lang="en-US" dirty="0"/>
          </a:p>
        </p:txBody>
      </p:sp>
    </p:spTree>
    <p:extLst>
      <p:ext uri="{BB962C8B-B14F-4D97-AF65-F5344CB8AC3E}">
        <p14:creationId xmlns:p14="http://schemas.microsoft.com/office/powerpoint/2010/main" val="4190176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sz="1800" dirty="0">
              <a:latin typeface="+mn-lt"/>
            </a:endParaRPr>
          </a:p>
        </p:txBody>
      </p:sp>
      <p:sp>
        <p:nvSpPr>
          <p:cNvPr id="2052" name="Title Placeholder 8"/>
          <p:cNvSpPr>
            <a:spLocks noGrp="1"/>
          </p:cNvSpPr>
          <p:nvPr>
            <p:ph type="title"/>
          </p:nvPr>
        </p:nvSpPr>
        <p:spPr bwMode="auto">
          <a:xfrm>
            <a:off x="609600" y="704850"/>
            <a:ext cx="109728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2053" name="Text Placeholder 29"/>
          <p:cNvSpPr>
            <a:spLocks noGrp="1"/>
          </p:cNvSpPr>
          <p:nvPr>
            <p:ph type="body" idx="1"/>
          </p:nvPr>
        </p:nvSpPr>
        <p:spPr bwMode="auto">
          <a:xfrm>
            <a:off x="609600" y="1935164"/>
            <a:ext cx="109728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dirty="0"/>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D70273C6-03CD-4438-85FE-54270A5E1F23}" type="slidenum">
              <a:rPr lang="en-US"/>
              <a:pPr>
                <a:defRPr/>
              </a:pPr>
              <a:t>‹#›</a:t>
            </a:fld>
            <a:endParaRPr lang="en-US" dirty="0"/>
          </a:p>
        </p:txBody>
      </p:sp>
      <p:grpSp>
        <p:nvGrpSpPr>
          <p:cNvPr id="2057" name="Group 1"/>
          <p:cNvGrpSpPr>
            <a:grpSpLocks/>
          </p:cNvGrpSpPr>
          <p:nvPr/>
        </p:nvGrpSpPr>
        <p:grpSpPr bwMode="auto">
          <a:xfrm>
            <a:off x="-25399" y="203200"/>
            <a:ext cx="12240684"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sz="1800" dirty="0"/>
            </a:p>
          </p:txBody>
        </p:sp>
      </p:grpSp>
    </p:spTree>
    <p:extLst>
      <p:ext uri="{BB962C8B-B14F-4D97-AF65-F5344CB8AC3E}">
        <p14:creationId xmlns:p14="http://schemas.microsoft.com/office/powerpoint/2010/main" val="7311017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hyperlink" Target="http://fumar-porros.deviantart.com/art/Wooden-Bridge-4-A-Suspension-Bridge-4-A-PNG-367806705"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3.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3F163-23DD-4428-B3BC-85B636815797}"/>
              </a:ext>
            </a:extLst>
          </p:cNvPr>
          <p:cNvSpPr>
            <a:spLocks noGrp="1"/>
          </p:cNvSpPr>
          <p:nvPr>
            <p:ph type="ctrTitle"/>
          </p:nvPr>
        </p:nvSpPr>
        <p:spPr>
          <a:xfrm>
            <a:off x="737833" y="1380478"/>
            <a:ext cx="10468864" cy="1828800"/>
          </a:xfrm>
        </p:spPr>
        <p:txBody>
          <a:bodyPr>
            <a:normAutofit fontScale="90000"/>
          </a:bodyPr>
          <a:lstStyle/>
          <a:p>
            <a:r>
              <a:rPr lang="en-US" sz="8000" dirty="0"/>
              <a:t/>
            </a:r>
            <a:br>
              <a:rPr lang="en-US" sz="8000" dirty="0"/>
            </a:br>
            <a:r>
              <a:rPr lang="en-US" sz="8000" dirty="0"/>
              <a:t/>
            </a:r>
            <a:br>
              <a:rPr lang="en-US" sz="8000" dirty="0"/>
            </a:br>
            <a:r>
              <a:rPr lang="en-US" sz="8000" dirty="0"/>
              <a:t/>
            </a:r>
            <a:br>
              <a:rPr lang="en-US" sz="8000" dirty="0"/>
            </a:br>
            <a:r>
              <a:rPr lang="en-US" sz="8000" dirty="0"/>
              <a:t/>
            </a:r>
            <a:br>
              <a:rPr lang="en-US" sz="8000" dirty="0"/>
            </a:br>
            <a:r>
              <a:rPr lang="en-US" sz="8000" dirty="0"/>
              <a:t/>
            </a:r>
            <a:br>
              <a:rPr lang="en-US" sz="8000" dirty="0"/>
            </a:br>
            <a:r>
              <a:rPr lang="en-US" sz="8000" dirty="0"/>
              <a:t/>
            </a:r>
            <a:br>
              <a:rPr lang="en-US" sz="8000" dirty="0"/>
            </a:br>
            <a:r>
              <a:rPr lang="en-US" sz="8000" dirty="0"/>
              <a:t/>
            </a:r>
            <a:br>
              <a:rPr lang="en-US" sz="8000" dirty="0"/>
            </a:br>
            <a:r>
              <a:rPr lang="en-US" dirty="0"/>
              <a:t/>
            </a:r>
            <a:br>
              <a:rPr lang="en-US" dirty="0"/>
            </a:br>
            <a:endParaRPr lang="en-US" dirty="0"/>
          </a:p>
        </p:txBody>
      </p:sp>
      <p:sp>
        <p:nvSpPr>
          <p:cNvPr id="3" name="Subtitle 2">
            <a:extLst>
              <a:ext uri="{FF2B5EF4-FFF2-40B4-BE49-F238E27FC236}">
                <a16:creationId xmlns:a16="http://schemas.microsoft.com/office/drawing/2014/main" id="{C6DD52F6-E586-4B75-B6DB-40D684280D18}"/>
              </a:ext>
            </a:extLst>
          </p:cNvPr>
          <p:cNvSpPr>
            <a:spLocks noGrp="1"/>
          </p:cNvSpPr>
          <p:nvPr>
            <p:ph type="subTitle" idx="1"/>
          </p:nvPr>
        </p:nvSpPr>
        <p:spPr>
          <a:xfrm>
            <a:off x="1775011" y="1733247"/>
            <a:ext cx="8662745" cy="2590800"/>
          </a:xfrm>
        </p:spPr>
        <p:txBody>
          <a:bodyPr/>
          <a:lstStyle/>
          <a:p>
            <a:pPr algn="ctr"/>
            <a:r>
              <a:rPr lang="en-US" sz="6000" dirty="0">
                <a:latin typeface="Comic Sans MS" panose="030F0702030302020204" pitchFamily="66" charset="0"/>
                <a:cs typeface="Arial" panose="020B0604020202020204" pitchFamily="34" charset="0"/>
              </a:rPr>
              <a:t>UNCOMMON BRIDGES</a:t>
            </a:r>
            <a:br>
              <a:rPr lang="en-US" sz="6000" dirty="0">
                <a:latin typeface="Comic Sans MS" panose="030F0702030302020204" pitchFamily="66" charset="0"/>
                <a:cs typeface="Arial" panose="020B0604020202020204" pitchFamily="34" charset="0"/>
              </a:rPr>
            </a:br>
            <a:r>
              <a:rPr lang="en-US" sz="6000" dirty="0">
                <a:latin typeface="Comic Sans MS" panose="030F0702030302020204" pitchFamily="66" charset="0"/>
                <a:cs typeface="Arial" panose="020B0604020202020204" pitchFamily="34" charset="0"/>
              </a:rPr>
              <a:t> IN VERMONT</a:t>
            </a:r>
          </a:p>
          <a:p>
            <a:pPr algn="ctr"/>
            <a:r>
              <a:rPr lang="en-US" sz="2000" dirty="0">
                <a:latin typeface="Comic Sans MS" panose="030F0702030302020204" pitchFamily="66" charset="0"/>
                <a:cs typeface="Arial" panose="020B0604020202020204" pitchFamily="34" charset="0"/>
              </a:rPr>
              <a:t>With Carolyn Cota, PE</a:t>
            </a:r>
          </a:p>
          <a:p>
            <a:pPr algn="ctr"/>
            <a:endParaRPr lang="en-US" sz="6000" dirty="0">
              <a:latin typeface="Arial" panose="020B0604020202020204" pitchFamily="34" charset="0"/>
              <a:cs typeface="Arial" panose="020B0604020202020204" pitchFamily="34" charset="0"/>
            </a:endParaRPr>
          </a:p>
          <a:p>
            <a:pPr algn="ctr"/>
            <a:endParaRPr lang="en-US" sz="6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0" y="5407026"/>
            <a:ext cx="1463167" cy="1450974"/>
          </a:xfrm>
          <a:prstGeom prst="rect">
            <a:avLst/>
          </a:prstGeom>
        </p:spPr>
      </p:pic>
      <p:pic>
        <p:nvPicPr>
          <p:cNvPr id="6" name="Audio 5">
            <a:hlinkClick r:id="" action="ppaction://media"/>
            <a:extLst>
              <a:ext uri="{FF2B5EF4-FFF2-40B4-BE49-F238E27FC236}">
                <a16:creationId xmlns:a16="http://schemas.microsoft.com/office/drawing/2014/main" id="{EEDC0C03-A163-430A-8EE2-B7EDEF671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12445573"/>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old"/>
          <p:cNvPicPr>
            <a:picLocks noChangeAspect="1" noChangeArrowheads="1"/>
          </p:cNvPicPr>
          <p:nvPr/>
        </p:nvPicPr>
        <p:blipFill>
          <a:blip r:embed="rId5" cstate="print"/>
          <a:srcRect/>
          <a:stretch>
            <a:fillRect/>
          </a:stretch>
        </p:blipFill>
        <p:spPr bwMode="auto">
          <a:xfrm>
            <a:off x="2209800" y="1371600"/>
            <a:ext cx="7391400" cy="4216400"/>
          </a:xfrm>
          <a:prstGeom prst="rect">
            <a:avLst/>
          </a:prstGeom>
          <a:noFill/>
          <a:ln w="9525">
            <a:noFill/>
            <a:miter lim="800000"/>
            <a:headEnd/>
            <a:tailEnd/>
          </a:ln>
        </p:spPr>
      </p:pic>
      <p:sp>
        <p:nvSpPr>
          <p:cNvPr id="22531" name="TextBox 2"/>
          <p:cNvSpPr txBox="1">
            <a:spLocks noChangeArrowheads="1"/>
          </p:cNvSpPr>
          <p:nvPr/>
        </p:nvSpPr>
        <p:spPr bwMode="auto">
          <a:xfrm>
            <a:off x="2438400" y="5867401"/>
            <a:ext cx="7162800" cy="46196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400" dirty="0">
                <a:solidFill>
                  <a:srgbClr val="0070C0"/>
                </a:solidFill>
                <a:latin typeface="Comic Sans MS" pitchFamily="66" charset="0"/>
              </a:rPr>
              <a:t>NO NAME BRIDGES</a:t>
            </a:r>
          </a:p>
        </p:txBody>
      </p:sp>
      <p:pic>
        <p:nvPicPr>
          <p:cNvPr id="4" name="Audio 3">
            <a:hlinkClick r:id="" action="ppaction://media"/>
            <a:extLst>
              <a:ext uri="{FF2B5EF4-FFF2-40B4-BE49-F238E27FC236}">
                <a16:creationId xmlns:a16="http://schemas.microsoft.com/office/drawing/2014/main" id="{30C23656-5F19-4E15-BAC1-8B594E062F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79032722"/>
      </p:ext>
    </p:extLst>
  </p:cSld>
  <p:clrMapOvr>
    <a:masterClrMapping/>
  </p:clrMapOvr>
  <mc:AlternateContent xmlns:mc="http://schemas.openxmlformats.org/markup-compatibility/2006" xmlns:p14="http://schemas.microsoft.com/office/powerpoint/2010/main">
    <mc:Choice Requires="p14">
      <p:transition spd="slow" p14:dur="2000" advTm="16403"/>
    </mc:Choice>
    <mc:Fallback xmlns="">
      <p:transition spd="slow" advTm="16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00" x="11877675" y="3976688"/>
          <p14:tracePt t="408" x="11614150" y="4044950"/>
          <p14:tracePt t="417" x="11342688" y="4079875"/>
          <p14:tracePt t="422" x="11096625" y="4121150"/>
          <p14:tracePt t="430" x="10926763" y="4146550"/>
          <p14:tracePt t="438" x="10790238" y="4164013"/>
          <p14:tracePt t="446" x="10663238" y="4164013"/>
          <p14:tracePt t="454" x="10534650" y="4171950"/>
          <p14:tracePt t="462" x="10433050" y="4171950"/>
          <p14:tracePt t="470" x="10364788" y="4181475"/>
          <p14:tracePt t="478" x="10306050" y="4181475"/>
          <p14:tracePt t="486" x="10280650" y="4189413"/>
          <p14:tracePt t="494" x="10271125" y="4189413"/>
          <p14:tracePt t="508" x="10271125" y="4171950"/>
          <p14:tracePt t="516" x="10271125" y="4156075"/>
          <p14:tracePt t="524" x="10280650" y="4121150"/>
          <p14:tracePt t="532" x="10306050" y="4079875"/>
          <p14:tracePt t="540" x="10348913" y="4011613"/>
          <p14:tracePt t="548" x="10415588" y="3943350"/>
          <p14:tracePt t="556" x="10475913" y="3883025"/>
          <p14:tracePt t="564" x="10544175" y="3824288"/>
          <p14:tracePt t="570" x="10612438" y="3773488"/>
          <p14:tracePt t="578" x="10645775" y="3748088"/>
          <p14:tracePt t="586" x="10663238" y="3722688"/>
          <p14:tracePt t="594" x="10679113" y="3705225"/>
          <p14:tracePt t="602" x="10679113" y="3687763"/>
          <p14:tracePt t="610" x="10688638" y="3687763"/>
          <p14:tracePt t="618" x="10688638" y="3671888"/>
          <p14:tracePt t="626" x="10696575" y="3654425"/>
          <p14:tracePt t="634" x="10696575" y="3646488"/>
          <p14:tracePt t="642" x="10696575" y="3629025"/>
          <p14:tracePt t="648" x="10696575" y="3619500"/>
          <p14:tracePt t="657" x="10696575" y="3603625"/>
          <p14:tracePt t="666" x="10696575" y="3568700"/>
          <p14:tracePt t="673" x="10696575" y="3535363"/>
          <p14:tracePt t="681" x="10696575" y="3527425"/>
          <p14:tracePt t="689" x="10704513" y="3502025"/>
          <p14:tracePt t="697" x="10721975" y="3484563"/>
          <p14:tracePt t="705" x="10729913" y="3467100"/>
          <p14:tracePt t="713" x="10747375" y="3459163"/>
          <p14:tracePt t="721" x="10756900" y="3441700"/>
          <p14:tracePt t="726" x="10764838" y="3424238"/>
          <p14:tracePt t="734" x="10772775" y="3424238"/>
          <p14:tracePt t="742" x="10772775" y="3416300"/>
          <p14:tracePt t="751" x="10772775" y="3408363"/>
          <p14:tracePt t="817" x="10782300" y="3398838"/>
          <p14:tracePt t="826" x="10798175" y="3382963"/>
          <p14:tracePt t="833" x="10815638" y="3365500"/>
          <p14:tracePt t="841" x="10841038" y="3348038"/>
          <p14:tracePt t="849" x="10858500" y="3340100"/>
          <p14:tracePt t="857" x="10874375" y="3330575"/>
          <p14:tracePt t="866" x="10891838" y="3330575"/>
          <p14:tracePt t="870" x="10909300" y="3322638"/>
          <p14:tracePt t="879" x="10934700" y="3305175"/>
          <p14:tracePt t="886" x="10968038" y="3305175"/>
          <p14:tracePt t="897" x="11002963" y="3297238"/>
          <p14:tracePt t="902" x="11061700" y="3271838"/>
          <p14:tracePt t="910" x="11096625" y="3263900"/>
          <p14:tracePt t="918" x="11129963" y="3254375"/>
          <p14:tracePt t="926" x="11155363" y="3254375"/>
          <p14:tracePt t="934" x="11172825" y="3254375"/>
          <p14:tracePt t="942" x="11188700" y="3254375"/>
          <p14:tracePt t="949" x="11206163" y="3246438"/>
          <p14:tracePt t="968" x="11206163" y="3238500"/>
          <p14:tracePt t="980" x="11206163" y="3228975"/>
          <p14:tracePt t="1038" x="11215688" y="3228975"/>
          <p14:tracePt t="1050" x="11223625" y="3221038"/>
          <p14:tracePt t="1058" x="11231563" y="3221038"/>
          <p14:tracePt t="1066" x="11241088" y="3211513"/>
          <p14:tracePt t="1074" x="11249025" y="3203575"/>
          <p14:tracePt t="1083" x="11266488" y="3203575"/>
          <p14:tracePt t="1088" x="11282363" y="3195638"/>
          <p14:tracePt t="1096" x="11299825" y="3186113"/>
          <p14:tracePt t="1104" x="11307763" y="3186113"/>
          <p14:tracePt t="1113" x="11317288" y="3186113"/>
          <p14:tracePt t="1160" x="11317288" y="3178175"/>
          <p14:tracePt t="1219" x="11317288" y="3170238"/>
          <p14:tracePt t="1413" x="11307763" y="3170238"/>
          <p14:tracePt t="1420" x="11282363" y="3170238"/>
          <p14:tracePt t="1428" x="11266488" y="3178175"/>
          <p14:tracePt t="1436" x="11249025" y="3178175"/>
          <p14:tracePt t="1444" x="11223625" y="3186113"/>
          <p14:tracePt t="1452" x="11198225" y="3195638"/>
          <p14:tracePt t="1458" x="11163300" y="3195638"/>
          <p14:tracePt t="1466" x="11155363" y="3211513"/>
          <p14:tracePt t="1474" x="11129963" y="3221038"/>
          <p14:tracePt t="1482" x="11112500" y="3221038"/>
          <p14:tracePt t="1490" x="11096625" y="3228975"/>
          <p14:tracePt t="1499" x="11087100" y="3228975"/>
          <p14:tracePt t="1506" x="11079163" y="3228975"/>
          <p14:tracePt t="1514" x="11071225" y="3228975"/>
          <p14:tracePt t="1536" x="11061700" y="3228975"/>
          <p14:tracePt t="1544" x="11053763" y="3228975"/>
          <p14:tracePt t="1552" x="11044238" y="3228975"/>
          <p14:tracePt t="1568" x="11036300" y="3228975"/>
          <p14:tracePt t="1576" x="11028363" y="3228975"/>
          <p14:tracePt t="1584" x="11018838" y="3228975"/>
          <p14:tracePt t="1592" x="11002963" y="3228975"/>
          <p14:tracePt t="1600" x="10993438" y="3228975"/>
          <p14:tracePt t="1606" x="10977563" y="3228975"/>
          <p14:tracePt t="1614" x="10968038" y="3228975"/>
          <p14:tracePt t="1622" x="10952163" y="3228975"/>
          <p14:tracePt t="1630" x="10934700" y="3221038"/>
          <p14:tracePt t="1638" x="10926763" y="3221038"/>
          <p14:tracePt t="1645" x="10909300" y="3221038"/>
          <p14:tracePt t="1654" x="10901363" y="3221038"/>
          <p14:tracePt t="1728" x="10901363" y="3211513"/>
          <p14:tracePt t="1762" x="10891838" y="3211513"/>
          <p14:tracePt t="1774" x="10883900" y="3211513"/>
          <p14:tracePt t="1782" x="10883900" y="3203575"/>
          <p14:tracePt t="1794" x="10874375" y="3195638"/>
          <p14:tracePt t="1802" x="10874375" y="3186113"/>
          <p14:tracePt t="1824" x="10874375" y="3178175"/>
          <p14:tracePt t="2325" x="10891838" y="3186113"/>
          <p14:tracePt t="2341" x="10909300" y="3186113"/>
          <p14:tracePt t="2347" x="10926763" y="3186113"/>
          <p14:tracePt t="2355" x="10942638" y="3178175"/>
          <p14:tracePt t="2362" x="10960100" y="3170238"/>
          <p14:tracePt t="2370" x="10977563" y="3160713"/>
          <p14:tracePt t="2378" x="10993438" y="3152775"/>
          <p14:tracePt t="2386" x="11002963" y="3144838"/>
          <p14:tracePt t="2394" x="11018838" y="3127375"/>
          <p14:tracePt t="2402" x="11028363" y="3127375"/>
          <p14:tracePt t="2410" x="11036300" y="3119438"/>
          <p14:tracePt t="2484" x="11036300" y="3109913"/>
          <p14:tracePt t="2761" x="11036300" y="3101975"/>
          <p14:tracePt t="3012" x="11028363" y="3101975"/>
          <p14:tracePt t="3020" x="11018838" y="3084513"/>
          <p14:tracePt t="3028" x="11010900" y="3067050"/>
          <p14:tracePt t="3044" x="11010900" y="3051175"/>
          <p14:tracePt t="3052" x="11002963" y="3051175"/>
          <p14:tracePt t="3060" x="11002963" y="3041650"/>
          <p14:tracePt t="3068" x="10993438" y="3025775"/>
          <p14:tracePt t="3991" x="10993438" y="3033713"/>
          <p14:tracePt t="4007" x="11002963" y="3051175"/>
          <p14:tracePt t="4016" x="11002963" y="3059113"/>
          <p14:tracePt t="4023" x="11002963" y="3067050"/>
          <p14:tracePt t="4030" x="11010900" y="3076575"/>
          <p14:tracePt t="4038" x="11018838" y="3084513"/>
          <p14:tracePt t="4044" x="11028363" y="3084513"/>
          <p14:tracePt t="4052" x="11028363" y="3094038"/>
          <p14:tracePt t="4060" x="11028363" y="3101975"/>
          <p14:tracePt t="4068" x="11036300" y="3101975"/>
          <p14:tracePt t="4076" x="11044238" y="3109913"/>
          <p14:tracePt t="4084" x="11053763" y="3119438"/>
          <p14:tracePt t="4092" x="11061700" y="3135313"/>
          <p14:tracePt t="4108" x="11079163" y="3144838"/>
          <p14:tracePt t="4116" x="11087100" y="3160713"/>
          <p14:tracePt t="4122" x="11087100" y="3178175"/>
          <p14:tracePt t="4130" x="11104563" y="3178175"/>
          <p14:tracePt t="4138" x="11112500" y="3195638"/>
          <p14:tracePt t="4150" x="11122025" y="3203575"/>
          <p14:tracePt t="4154" x="11129963" y="3211513"/>
          <p14:tracePt t="4174" x="11137900" y="3211513"/>
          <p14:tracePt t="4373" x="11147425" y="3211513"/>
          <p14:tracePt t="4384" x="11147425" y="3221038"/>
          <p14:tracePt t="4508" x="11155363" y="3221038"/>
          <p14:tracePt t="4544" x="11163300" y="3221038"/>
          <p14:tracePt t="4648" x="11163300" y="3228975"/>
          <p14:tracePt t="4771" x="11172825" y="3228975"/>
          <p14:tracePt t="5117" x="11163300" y="3228975"/>
          <p14:tracePt t="5540" x="11172825" y="3228975"/>
          <p14:tracePt t="5639" x="11172825" y="3238500"/>
          <p14:tracePt t="5663" x="11180763" y="3238500"/>
          <p14:tracePt t="5895" x="11188700" y="3238500"/>
          <p14:tracePt t="5918" x="11188700" y="3246438"/>
          <p14:tracePt t="6191" x="11188700" y="3254375"/>
          <p14:tracePt t="6522" x="11188700" y="3263900"/>
          <p14:tracePt t="6601" x="11188700" y="3271838"/>
          <p14:tracePt t="6608" x="11188700" y="3279775"/>
          <p14:tracePt t="6616" x="11188700" y="3289300"/>
          <p14:tracePt t="6624" x="11188700" y="3297238"/>
          <p14:tracePt t="6638" x="11188700" y="3305175"/>
          <p14:tracePt t="6650" x="11188700" y="3314700"/>
          <p14:tracePt t="6959" x="11188700" y="3322638"/>
          <p14:tracePt t="6966" x="11206163" y="3340100"/>
          <p14:tracePt t="6974" x="11215688" y="3348038"/>
          <p14:tracePt t="6990" x="11215688" y="3355975"/>
          <p14:tracePt t="6999" x="11215688" y="3365500"/>
          <p14:tracePt t="7004" x="11223625" y="3365500"/>
          <p14:tracePt t="7012" x="11223625" y="3373438"/>
          <p14:tracePt t="7020" x="11231563" y="3382963"/>
          <p14:tracePt t="7028" x="11231563" y="3390900"/>
          <p14:tracePt t="7036" x="11231563" y="3398838"/>
          <p14:tracePt t="7056" x="11231563" y="3408363"/>
          <p14:tracePt t="7068" x="11241088" y="3408363"/>
          <p14:tracePt t="7329" x="11231563" y="3424238"/>
          <p14:tracePt t="7337" x="11215688" y="3441700"/>
          <p14:tracePt t="7345" x="11198225" y="3467100"/>
          <p14:tracePt t="7352" x="11188700" y="3467100"/>
          <p14:tracePt t="7360" x="11172825" y="3484563"/>
          <p14:tracePt t="7368" x="11155363" y="3502025"/>
          <p14:tracePt t="7374" x="11147425" y="3517900"/>
          <p14:tracePt t="7382" x="11137900" y="3527425"/>
          <p14:tracePt t="7390" x="11137900" y="3535363"/>
          <p14:tracePt t="7398" x="11137900" y="3552825"/>
          <p14:tracePt t="7406" x="11137900" y="3560763"/>
          <p14:tracePt t="7414" x="11129963" y="3578225"/>
          <p14:tracePt t="7422" x="11122025" y="3594100"/>
          <p14:tracePt t="7430" x="11112500" y="3603625"/>
          <p14:tracePt t="7438" x="11104563" y="3619500"/>
          <p14:tracePt t="7444" x="11087100" y="3636963"/>
          <p14:tracePt t="7452" x="11087100" y="3654425"/>
          <p14:tracePt t="7460" x="11079163" y="3662363"/>
          <p14:tracePt t="7468" x="11079163" y="3679825"/>
          <p14:tracePt t="7476" x="11079163" y="3697288"/>
          <p14:tracePt t="7492" x="11071225" y="3705225"/>
          <p14:tracePt t="7500" x="11071225" y="3713163"/>
          <p14:tracePt t="7526" x="11071225" y="3722688"/>
          <p14:tracePt t="7784" x="11071225" y="3730625"/>
          <p14:tracePt t="7924" x="11071225" y="3738563"/>
          <p14:tracePt t="7932" x="11079163" y="3738563"/>
          <p14:tracePt t="7962" x="11087100" y="3748088"/>
          <p14:tracePt t="8002" x="11096625" y="3756025"/>
          <p14:tracePt t="8018" x="11104563" y="3756025"/>
          <p14:tracePt t="8026" x="11112500" y="3763963"/>
          <p14:tracePt t="8035" x="11112500" y="3773488"/>
          <p14:tracePt t="8040" x="11122025" y="3773488"/>
          <p14:tracePt t="8048" x="11129963" y="3773488"/>
          <p14:tracePt t="8056" x="11137900" y="3773488"/>
          <p14:tracePt t="8073" x="11147425" y="3781425"/>
          <p14:tracePt t="8081" x="11155363" y="3781425"/>
          <p14:tracePt t="8088" x="11155363" y="3790950"/>
          <p14:tracePt t="8100" x="11163300" y="3790950"/>
          <p14:tracePt t="8108" x="11163300" y="3798888"/>
          <p14:tracePt t="8114" x="11172825" y="3798888"/>
          <p14:tracePt t="8126" x="11180763" y="3798888"/>
          <p14:tracePt t="8174" x="11180763" y="3806825"/>
          <p14:tracePt t="8181" x="11188700" y="3816350"/>
          <p14:tracePt t="8196" x="11188700" y="3832225"/>
          <p14:tracePt t="8208" x="11188700" y="3841750"/>
          <p14:tracePt t="8275" x="11198225" y="3849688"/>
          <p14:tracePt t="8357" x="11206163" y="3849688"/>
          <p14:tracePt t="8373" x="11206163" y="3841750"/>
          <p14:tracePt t="8382" x="11215688" y="3832225"/>
          <p14:tracePt t="8396" x="11215688" y="3824288"/>
          <p14:tracePt t="8403" x="11215688" y="3816350"/>
          <p14:tracePt t="8410" x="11215688" y="3806825"/>
          <p14:tracePt t="8442" x="11215688" y="3798888"/>
          <p14:tracePt t="8462" x="11215688" y="3790950"/>
          <p14:tracePt t="8476" x="11206163" y="3790950"/>
          <p14:tracePt t="8484" x="11206163" y="3781425"/>
          <p14:tracePt t="8496" x="11206163" y="3773488"/>
          <p14:tracePt t="8504" x="11198225" y="3773488"/>
          <p14:tracePt t="8513" x="11188700" y="3763963"/>
          <p14:tracePt t="8536" x="11180763" y="3763963"/>
          <p14:tracePt t="8544" x="11172825" y="3756025"/>
          <p14:tracePt t="8551" x="11163300" y="3756025"/>
          <p14:tracePt t="8562" x="11163300" y="3748088"/>
          <p14:tracePt t="8590" x="11155363" y="3748088"/>
          <p14:tracePt t="8660" x="11147425" y="3748088"/>
          <p14:tracePt t="9463" x="11147425" y="3738563"/>
          <p14:tracePt t="9475" x="11137900" y="3730625"/>
          <p14:tracePt t="9484" x="11129963" y="3730625"/>
          <p14:tracePt t="9491" x="11122025" y="3730625"/>
          <p14:tracePt t="9506" x="11122025" y="3722688"/>
          <p14:tracePt t="10104" x="11112500" y="3722688"/>
          <p14:tracePt t="10116" x="11104563" y="3722688"/>
          <p14:tracePt t="10132" x="11104563" y="3713163"/>
          <p14:tracePt t="10148" x="11096625" y="3713163"/>
          <p14:tracePt t="10308" x="11087100" y="3713163"/>
          <p14:tracePt t="10320" x="11079163" y="3713163"/>
          <p14:tracePt t="10334" x="11071225" y="3722688"/>
          <p14:tracePt t="10344" x="11061700" y="3738563"/>
          <p14:tracePt t="10350" x="11053763" y="3738563"/>
          <p14:tracePt t="10592" x="11044238" y="3748088"/>
          <p14:tracePt t="10604" x="11036300" y="3756025"/>
          <p14:tracePt t="10612" x="11036300" y="3763963"/>
          <p14:tracePt t="10626" x="11028363" y="3763963"/>
          <p14:tracePt t="10638" x="11018838" y="3773488"/>
          <p14:tracePt t="10646" x="11018838" y="3781425"/>
          <p14:tracePt t="10662" x="11018838" y="3790950"/>
          <p14:tracePt t="10670" x="11010900" y="3798888"/>
          <p14:tracePt t="10682" x="11010900" y="3806825"/>
          <p14:tracePt t="10696" x="11002963" y="3806825"/>
          <p14:tracePt t="10724" x="11002963" y="3816350"/>
          <p14:tracePt t="11032" x="11002963" y="3824288"/>
          <p14:tracePt t="11044" x="10993438" y="3824288"/>
          <p14:tracePt t="11052" x="10993438" y="3841750"/>
          <p14:tracePt t="11060" x="10977563" y="3857625"/>
          <p14:tracePt t="11066" x="10968038" y="3867150"/>
          <p14:tracePt t="11074" x="10960100" y="3883025"/>
          <p14:tracePt t="11082" x="10952163" y="3900488"/>
          <p14:tracePt t="11090" x="10942638" y="3917950"/>
          <p14:tracePt t="11098" x="10942638" y="3925888"/>
          <p14:tracePt t="11106" x="10942638" y="3935413"/>
          <p14:tracePt t="11114" x="10942638" y="3943350"/>
          <p14:tracePt t="11130" x="10934700" y="3951288"/>
          <p14:tracePt t="11138" x="10934700" y="3960813"/>
          <p14:tracePt t="11152" x="10934700" y="3968750"/>
          <p14:tracePt t="11169" x="10934700" y="3976688"/>
          <p14:tracePt t="11176" x="10934700" y="3986213"/>
          <p14:tracePt t="11192" x="10934700" y="3994150"/>
          <p14:tracePt t="11200" x="10934700" y="4002088"/>
          <p14:tracePt t="11212" x="10942638" y="4011613"/>
          <p14:tracePt t="11218" x="10952163" y="4011613"/>
          <p14:tracePt t="11234" x="10952163" y="4019550"/>
          <p14:tracePt t="11258" x="10960100" y="4027488"/>
          <p14:tracePt t="11270" x="10968038" y="4027488"/>
          <p14:tracePt t="11278" x="10977563" y="4027488"/>
          <p14:tracePt t="11292" x="10977563" y="4037013"/>
          <p14:tracePt t="11316" x="10985500" y="4037013"/>
          <p14:tracePt t="11436" x="10985500" y="4044950"/>
          <p14:tracePt t="11444" x="10977563" y="4052888"/>
          <p14:tracePt t="11452" x="10942638" y="4062413"/>
          <p14:tracePt t="11460" x="10891838" y="4087813"/>
          <p14:tracePt t="11468" x="10833100" y="4105275"/>
          <p14:tracePt t="11476" x="10782300" y="4121150"/>
          <p14:tracePt t="11484" x="10721975" y="4146550"/>
          <p14:tracePt t="11492" x="10671175" y="4164013"/>
          <p14:tracePt t="11500" x="10637838" y="4181475"/>
          <p14:tracePt t="11508" x="10620375" y="4189413"/>
          <p14:tracePt t="11514" x="10602913" y="4189413"/>
          <p14:tracePt t="11522" x="10585450" y="4197350"/>
          <p14:tracePt t="11530" x="10577513" y="4206875"/>
          <p14:tracePt t="11538" x="10560050" y="4206875"/>
          <p14:tracePt t="11546" x="10544175" y="4206875"/>
          <p14:tracePt t="11554" x="10534650" y="4206875"/>
          <p14:tracePt t="11562" x="10518775" y="4214813"/>
          <p14:tracePt t="11570" x="10483850" y="4214813"/>
          <p14:tracePt t="11578" x="10433050" y="4214813"/>
          <p14:tracePt t="11584" x="10374313" y="4214813"/>
          <p14:tracePt t="11592" x="10298113" y="4206875"/>
          <p14:tracePt t="11600" x="10229850" y="4206875"/>
          <p14:tracePt t="11608" x="10153650" y="4206875"/>
          <p14:tracePt t="11616" x="10085388" y="4206875"/>
          <p14:tracePt t="11624" x="9999663" y="4206875"/>
          <p14:tracePt t="11632" x="9931400" y="4206875"/>
          <p14:tracePt t="11640" x="9855200" y="4197350"/>
          <p14:tracePt t="11648" x="9796463" y="4197350"/>
          <p14:tracePt t="11656" x="9736138" y="4197350"/>
          <p14:tracePt t="11661" x="9677400" y="4189413"/>
          <p14:tracePt t="11670" x="9634538" y="4189413"/>
          <p14:tracePt t="11678" x="9591675" y="4171950"/>
          <p14:tracePt t="11686" x="9532938" y="4171950"/>
          <p14:tracePt t="11694" x="9464675" y="4171950"/>
          <p14:tracePt t="11703" x="9405938" y="4171950"/>
          <p14:tracePt t="11710" x="9345613" y="4164013"/>
          <p14:tracePt t="11718" x="9269413" y="4164013"/>
          <p14:tracePt t="11726" x="9201150" y="4164013"/>
          <p14:tracePt t="11734" x="9132888" y="4164013"/>
          <p14:tracePt t="11740" x="9074150" y="4156075"/>
          <p14:tracePt t="11748" x="9013825" y="4156075"/>
          <p14:tracePt t="11756" x="8955088" y="4156075"/>
          <p14:tracePt t="11764" x="8894763" y="4146550"/>
          <p14:tracePt t="11772" x="8836025" y="4146550"/>
          <p14:tracePt t="11780" x="8802688" y="4138613"/>
          <p14:tracePt t="11788" x="8793163" y="4138613"/>
          <p14:tracePt t="11796" x="8777288" y="4130675"/>
          <p14:tracePt t="11804" x="8767763" y="4130675"/>
          <p14:tracePt t="11810" x="8767763" y="4121150"/>
          <p14:tracePt t="11867" x="8767763" y="4130675"/>
          <p14:tracePt t="11940" x="8785225" y="4138613"/>
          <p14:tracePt t="11949" x="8802688" y="4138613"/>
          <p14:tracePt t="11955" x="8810625" y="4156075"/>
          <p14:tracePt t="11965" x="8828088" y="4156075"/>
          <p14:tracePt t="11971" x="8843963" y="4164013"/>
          <p14:tracePt t="11978" x="8853488" y="4171950"/>
          <p14:tracePt t="11987" x="8869363" y="4181475"/>
          <p14:tracePt t="11994" x="8878888" y="4181475"/>
          <p14:tracePt t="12081" x="8869363" y="4181475"/>
          <p14:tracePt t="12089" x="8853488" y="4181475"/>
          <p14:tracePt t="12098" x="8818563" y="4181475"/>
          <p14:tracePt t="12103" x="8785225" y="4171950"/>
          <p14:tracePt t="12111" x="8750300" y="4164013"/>
          <p14:tracePt t="12119" x="8716963" y="4146550"/>
          <p14:tracePt t="12127" x="8683625" y="4130675"/>
          <p14:tracePt t="12135" x="8648700" y="4113213"/>
          <p14:tracePt t="12143" x="8615363" y="4095750"/>
          <p14:tracePt t="12150" x="8589963" y="4079875"/>
          <p14:tracePt t="12158" x="8564563" y="4062413"/>
          <p14:tracePt t="12166" x="8547100" y="4037013"/>
          <p14:tracePt t="12172" x="8529638" y="4002088"/>
          <p14:tracePt t="12180" x="8513763" y="3976688"/>
          <p14:tracePt t="12188" x="8504238" y="3960813"/>
          <p14:tracePt t="12196" x="8488363" y="3935413"/>
          <p14:tracePt t="12204" x="8478838" y="3908425"/>
          <p14:tracePt t="12212" x="8462963" y="3883025"/>
          <p14:tracePt t="12221" x="8453438" y="3875088"/>
          <p14:tracePt t="12228" x="8445500" y="3857625"/>
          <p14:tracePt t="12236" x="8435975" y="3841750"/>
          <p14:tracePt t="12244" x="8428038" y="3824288"/>
          <p14:tracePt t="12253" x="8428038" y="3816350"/>
          <p14:tracePt t="12258" x="8420100" y="3798888"/>
          <p14:tracePt t="12266" x="8420100" y="3790950"/>
          <p14:tracePt t="12274" x="8420100" y="3773488"/>
          <p14:tracePt t="12282" x="8420100" y="3763963"/>
          <p14:tracePt t="12290" x="8420100" y="3756025"/>
          <p14:tracePt t="12298" x="8420100" y="3748088"/>
          <p14:tracePt t="12306" x="8420100" y="3730625"/>
          <p14:tracePt t="12322" x="8420100" y="3722688"/>
          <p14:tracePt t="12328" x="8420100" y="3713163"/>
          <p14:tracePt t="12397" x="8420100" y="3705225"/>
          <p14:tracePt t="12759" x="8420100" y="3713163"/>
          <p14:tracePt t="12767" x="8435975" y="3722688"/>
          <p14:tracePt t="12773" x="8462963" y="3730625"/>
          <p14:tracePt t="12781" x="8478838" y="3748088"/>
          <p14:tracePt t="12791" x="8513763" y="3763963"/>
          <p14:tracePt t="12798" x="8547100" y="3773488"/>
          <p14:tracePt t="12806" x="8580438" y="3790950"/>
          <p14:tracePt t="12812" x="8597900" y="3790950"/>
          <p14:tracePt t="12821" x="8615363" y="3798888"/>
          <p14:tracePt t="12828" x="8623300" y="3806825"/>
          <p14:tracePt t="12837" x="8632825" y="3816350"/>
          <p14:tracePt t="12842" x="8640763" y="3816350"/>
          <p14:tracePt t="12850" x="8648700" y="3824288"/>
          <p14:tracePt t="13069" x="8632825" y="3824288"/>
          <p14:tracePt t="13077" x="8632825" y="3816350"/>
          <p14:tracePt t="13085" x="8615363" y="3806825"/>
          <p14:tracePt t="13093" x="8605838" y="3806825"/>
          <p14:tracePt t="13101" x="8597900" y="3806825"/>
          <p14:tracePt t="13108" x="8589963" y="3806825"/>
          <p14:tracePt t="13121" x="8580438" y="3806825"/>
          <p14:tracePt t="13249" x="8580438" y="3798888"/>
          <p14:tracePt t="13261" x="8589963" y="3790950"/>
          <p14:tracePt t="13269" x="8605838" y="3781425"/>
          <p14:tracePt t="13277" x="8640763" y="3763963"/>
          <p14:tracePt t="13283" x="8658225" y="3763963"/>
          <p14:tracePt t="13291" x="8691563" y="3748088"/>
          <p14:tracePt t="13298" x="8709025" y="3738563"/>
          <p14:tracePt t="13307" x="8716963" y="3730625"/>
          <p14:tracePt t="13314" x="8724900" y="3730625"/>
          <p14:tracePt t="13495" x="8716963" y="3738563"/>
          <p14:tracePt t="13503" x="8709025" y="3738563"/>
          <p14:tracePt t="13509" x="8709025" y="3748088"/>
          <p14:tracePt t="13517" x="8699500" y="3748088"/>
          <p14:tracePt t="13529" x="8691563" y="3748088"/>
          <p14:tracePt t="13537" x="8683625" y="3748088"/>
          <p14:tracePt t="13730" x="8674100" y="3748088"/>
          <p14:tracePt t="13743" x="8666163" y="3748088"/>
          <p14:tracePt t="13812" x="8658225" y="3748088"/>
          <p14:tracePt t="13824" x="8648700" y="3748088"/>
          <p14:tracePt t="13832" x="8648700" y="3738563"/>
          <p14:tracePt t="13840" x="8640763" y="3738563"/>
          <p14:tracePt t="13856" x="8632825" y="3738563"/>
          <p14:tracePt t="13864" x="8623300" y="3738563"/>
          <p14:tracePt t="13878" x="8615363" y="3730625"/>
          <p14:tracePt t="13891" x="8605838" y="3730625"/>
          <p14:tracePt t="13898" x="8597900" y="3730625"/>
          <p14:tracePt t="13906" x="8597900" y="3722688"/>
          <p14:tracePt t="14071" x="8589963" y="3713163"/>
          <p14:tracePt t="14083" x="8580438" y="3713163"/>
          <p14:tracePt t="14091" x="8539163" y="3705225"/>
          <p14:tracePt t="14098" x="8488363" y="3679825"/>
          <p14:tracePt t="14105" x="8410575" y="3662363"/>
          <p14:tracePt t="14113" x="8343900" y="3654425"/>
          <p14:tracePt t="14121" x="8266113" y="3629025"/>
          <p14:tracePt t="14128" x="8207375" y="3629025"/>
          <p14:tracePt t="14136" x="8121650" y="3619500"/>
          <p14:tracePt t="14144" x="8045450" y="3619500"/>
          <p14:tracePt t="14152" x="7977188" y="3629025"/>
          <p14:tracePt t="14161" x="7900988" y="3646488"/>
          <p14:tracePt t="14170" x="7842250" y="3654425"/>
          <p14:tracePt t="14175" x="7781925" y="3662363"/>
          <p14:tracePt t="14184" x="7723188" y="3662363"/>
          <p14:tracePt t="14190" x="7654925" y="3662363"/>
          <p14:tracePt t="14198" x="7570788" y="3662363"/>
          <p14:tracePt t="14206" x="7493000" y="3636963"/>
          <p14:tracePt t="14215" x="7408863" y="3619500"/>
          <p14:tracePt t="14222" x="7315200" y="3594100"/>
          <p14:tracePt t="14230" x="7170738" y="3560763"/>
          <p14:tracePt t="14238" x="7043738" y="3535363"/>
          <p14:tracePt t="14244" x="6864350" y="3492500"/>
          <p14:tracePt t="14252" x="6618288" y="3467100"/>
          <p14:tracePt t="14260" x="6405563" y="3449638"/>
          <p14:tracePt t="14268" x="6151563" y="3492500"/>
          <p14:tracePt t="14276" x="5946775" y="3492500"/>
          <p14:tracePt t="14284" x="5735638" y="3502025"/>
          <p14:tracePt t="14292" x="5530850" y="3502025"/>
          <p14:tracePt t="14300" x="5368925" y="3484563"/>
          <p14:tracePt t="14308" x="5233988" y="3475038"/>
          <p14:tracePt t="14315" x="5132388" y="3475038"/>
          <p14:tracePt t="14322" x="5064125" y="3475038"/>
          <p14:tracePt t="14330" x="5003800" y="3467100"/>
          <p14:tracePt t="14338" x="4935538" y="3441700"/>
          <p14:tracePt t="14346" x="4910138" y="3441700"/>
          <p14:tracePt t="14354" x="4894263" y="3441700"/>
          <p14:tracePt t="14362" x="4876800" y="3441700"/>
          <p14:tracePt t="14416" x="4868863" y="3441700"/>
          <p14:tracePt t="14428" x="4851400" y="3441700"/>
          <p14:tracePt t="14436" x="4843463" y="3441700"/>
          <p14:tracePt t="14444" x="4826000" y="3441700"/>
          <p14:tracePt t="14452" x="4818063" y="3441700"/>
          <p14:tracePt t="14460" x="4800600" y="3433763"/>
          <p14:tracePt t="14466" x="4783138" y="3433763"/>
          <p14:tracePt t="14474" x="4757738" y="3424238"/>
          <p14:tracePt t="14482" x="4749800" y="3416300"/>
          <p14:tracePt t="14490" x="4724400" y="3416300"/>
          <p14:tracePt t="14499" x="4689475" y="3416300"/>
          <p14:tracePt t="14507" x="4664075" y="3416300"/>
          <p14:tracePt t="14514" x="4630738" y="3416300"/>
          <p14:tracePt t="14523" x="4595813" y="3416300"/>
          <p14:tracePt t="14530" x="4545013" y="3408363"/>
          <p14:tracePt t="14536" x="4503738" y="3408363"/>
          <p14:tracePt t="14544" x="4451350" y="3408363"/>
          <p14:tracePt t="14552" x="4400550" y="3408363"/>
          <p14:tracePt t="14560" x="4341813" y="3408363"/>
          <p14:tracePt t="14568" x="4281488" y="3416300"/>
          <p14:tracePt t="14576" x="4205288" y="3424238"/>
          <p14:tracePt t="14584" x="4137025" y="3424238"/>
          <p14:tracePt t="14592" x="4052888" y="3424238"/>
          <p14:tracePt t="14600" x="3959225" y="3424238"/>
          <p14:tracePt t="14608" x="3890963" y="3408363"/>
          <p14:tracePt t="14614" x="3814763" y="3390900"/>
          <p14:tracePt t="14622" x="3738563" y="3382963"/>
          <p14:tracePt t="14630" x="3687763" y="3382963"/>
          <p14:tracePt t="14639" x="3652838" y="3373438"/>
          <p14:tracePt t="14648" x="3611563" y="3373438"/>
          <p14:tracePt t="14655" x="3594100" y="3365500"/>
          <p14:tracePt t="14663" x="3576638" y="3365500"/>
          <p14:tracePt t="15024" x="3611563" y="3355975"/>
          <p14:tracePt t="15032" x="3670300" y="3340100"/>
          <p14:tracePt t="15040" x="3756025" y="3314700"/>
          <p14:tracePt t="15050" x="3873500" y="3297238"/>
          <p14:tracePt t="15054" x="4017963" y="3279775"/>
          <p14:tracePt t="15062" x="4230688" y="3271838"/>
          <p14:tracePt t="15070" x="4476750" y="3238500"/>
          <p14:tracePt t="15078" x="4749800" y="3203575"/>
          <p14:tracePt t="15086" x="5072063" y="3119438"/>
          <p14:tracePt t="15094" x="5403850" y="3067050"/>
          <p14:tracePt t="15102" x="5735638" y="3033713"/>
          <p14:tracePt t="15110" x="6032500" y="3000375"/>
          <p14:tracePt t="15118" x="6303963" y="2982913"/>
          <p14:tracePt t="15124" x="6592888" y="2965450"/>
          <p14:tracePt t="15133" x="6856413" y="2965450"/>
          <p14:tracePt t="15140" x="7085013" y="2965450"/>
          <p14:tracePt t="15149" x="7332663" y="2949575"/>
          <p14:tracePt t="15156" x="7570788" y="2922588"/>
          <p14:tracePt t="15164" x="7791450" y="2889250"/>
          <p14:tracePt t="15172" x="7943850" y="2881313"/>
          <p14:tracePt t="15181" x="8088313" y="2881313"/>
          <p14:tracePt t="15188" x="8240713" y="2863850"/>
          <p14:tracePt t="15194" x="8462963" y="2855913"/>
          <p14:tracePt t="15202" x="8699500" y="2838450"/>
          <p14:tracePt t="15210" x="8921750" y="2813050"/>
          <p14:tracePt t="15218" x="9074150" y="2795588"/>
          <p14:tracePt t="15226" x="9269413" y="2770188"/>
          <p14:tracePt t="15234" x="9507538" y="2770188"/>
          <p14:tracePt t="15242" x="9659938" y="2770188"/>
          <p14:tracePt t="15250" x="9812338" y="2762250"/>
          <p14:tracePt t="15258" x="10009188" y="2744788"/>
          <p14:tracePt t="15266" x="10204450" y="2719388"/>
          <p14:tracePt t="15272" x="10356850" y="2719388"/>
          <p14:tracePt t="15281" x="10483850" y="2719388"/>
          <p14:tracePt t="15288" x="10594975" y="2736850"/>
          <p14:tracePt t="15296" x="10696575" y="2736850"/>
          <p14:tracePt t="15304" x="10772775" y="2752725"/>
          <p14:tracePt t="15312" x="10858500" y="2762250"/>
          <p14:tracePt t="15320" x="10917238" y="2778125"/>
          <p14:tracePt t="15328" x="10985500" y="2778125"/>
          <p14:tracePt t="15336" x="11044238" y="2778125"/>
          <p14:tracePt t="15344" x="11104563" y="2778125"/>
          <p14:tracePt t="15350" x="11163300" y="2778125"/>
          <p14:tracePt t="15358" x="11223625" y="2778125"/>
          <p14:tracePt t="15366" x="11266488" y="2778125"/>
          <p14:tracePt t="15374" x="11291888" y="2778125"/>
          <p14:tracePt t="15382" x="11333163" y="2778125"/>
          <p14:tracePt t="15390" x="11360150" y="2778125"/>
          <p14:tracePt t="15398" x="11376025" y="2778125"/>
          <p14:tracePt t="15406" x="11393488" y="2787650"/>
          <p14:tracePt t="15415" x="11401425" y="2795588"/>
          <p14:tracePt t="15420" x="11410950" y="2805113"/>
          <p14:tracePt t="15428" x="11426825" y="2813050"/>
          <p14:tracePt t="15436" x="11436350" y="2813050"/>
          <p14:tracePt t="15444" x="11444288" y="2830513"/>
          <p14:tracePt t="15452" x="11452225" y="2838450"/>
          <p14:tracePt t="15459" x="11461750" y="2846388"/>
          <p14:tracePt t="15468" x="11469688" y="2855913"/>
          <p14:tracePt t="15476" x="11487150" y="2871788"/>
          <p14:tracePt t="15484" x="11503025" y="2897188"/>
          <p14:tracePt t="15490" x="11520488" y="2922588"/>
          <p14:tracePt t="15499" x="11545888" y="2949575"/>
          <p14:tracePt t="15507" x="11563350" y="2974975"/>
          <p14:tracePt t="15517" x="11588750" y="2990850"/>
          <p14:tracePt t="15523" x="11631613" y="3025775"/>
          <p14:tracePt t="15531" x="11664950" y="3041650"/>
          <p14:tracePt t="15539" x="11715750" y="3067050"/>
          <p14:tracePt t="15548" x="11776075" y="3094038"/>
          <p14:tracePt t="15555" x="11834813" y="3109913"/>
          <p14:tracePt t="15563" x="11885613" y="3127375"/>
          <p14:tracePt t="15569" x="11928475" y="3135313"/>
          <p14:tracePt t="15576" x="11961813" y="3152775"/>
          <p14:tracePt t="15584" x="12030075" y="3178175"/>
          <p14:tracePt t="15592" x="12090400" y="3195638"/>
          <p14:tracePt t="15600" x="12174538" y="3221038"/>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ail"/>
          <p:cNvPicPr>
            <a:picLocks noChangeAspect="1" noChangeArrowheads="1"/>
          </p:cNvPicPr>
          <p:nvPr/>
        </p:nvPicPr>
        <p:blipFill>
          <a:blip r:embed="rId5" cstate="print"/>
          <a:srcRect/>
          <a:stretch>
            <a:fillRect/>
          </a:stretch>
        </p:blipFill>
        <p:spPr bwMode="auto">
          <a:xfrm>
            <a:off x="3200401" y="1752601"/>
            <a:ext cx="5775325" cy="3675063"/>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D97FF155-DAD3-4AB3-B847-BEA1AAB9C6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8158856"/>
      </p:ext>
    </p:extLst>
  </p:cSld>
  <p:clrMapOvr>
    <a:masterClrMapping/>
  </p:clrMapOvr>
  <mc:AlternateContent xmlns:mc="http://schemas.openxmlformats.org/markup-compatibility/2006" xmlns:p14="http://schemas.microsoft.com/office/powerpoint/2010/main">
    <mc:Choice Requires="p14">
      <p:transition spd="slow" p14:dur="2000" advTm="13431"/>
    </mc:Choice>
    <mc:Fallback xmlns="">
      <p:transition spd="slow" advTm="1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33" x="12030075" y="3629025"/>
          <p14:tracePt t="342" x="11885613" y="3654425"/>
          <p14:tracePt t="350" x="11741150" y="3671888"/>
          <p14:tracePt t="356" x="11606213" y="3697288"/>
          <p14:tracePt t="365" x="11469688" y="3722688"/>
          <p14:tracePt t="372" x="11360150" y="3748088"/>
          <p14:tracePt t="381" x="11231563" y="3763963"/>
          <p14:tracePt t="388" x="11087100" y="3790950"/>
          <p14:tracePt t="396" x="10985500" y="3824288"/>
          <p14:tracePt t="402" x="10901363" y="3849688"/>
          <p14:tracePt t="410" x="10807700" y="3867150"/>
          <p14:tracePt t="418" x="10729913" y="3892550"/>
          <p14:tracePt t="426" x="10645775" y="3908425"/>
          <p14:tracePt t="434" x="10560050" y="3935413"/>
          <p14:tracePt t="442" x="10493375" y="3951288"/>
          <p14:tracePt t="451" x="10433050" y="3976688"/>
          <p14:tracePt t="458" x="10374313" y="3994150"/>
          <p14:tracePt t="467" x="10339388" y="4011613"/>
          <p14:tracePt t="472" x="10313988" y="4027488"/>
          <p14:tracePt t="481" x="10288588" y="4037013"/>
          <p14:tracePt t="488" x="10280650" y="4052888"/>
          <p14:tracePt t="496" x="10263188" y="4062413"/>
          <p14:tracePt t="504" x="10245725" y="4070350"/>
          <p14:tracePt t="512" x="10229850" y="4079875"/>
          <p14:tracePt t="520" x="10212388" y="4095750"/>
          <p14:tracePt t="528" x="10179050" y="4113213"/>
          <p14:tracePt t="536" x="10161588" y="4130675"/>
          <p14:tracePt t="542" x="10126663" y="4146550"/>
          <p14:tracePt t="550" x="10093325" y="4164013"/>
          <p14:tracePt t="558" x="10042525" y="4181475"/>
          <p14:tracePt t="566" x="9991725" y="4206875"/>
          <p14:tracePt t="574" x="9931400" y="4232275"/>
          <p14:tracePt t="583" x="9872663" y="4265613"/>
          <p14:tracePt t="590" x="9804400" y="4300538"/>
          <p14:tracePt t="599" x="9745663" y="4351338"/>
          <p14:tracePt t="606" x="9677400" y="4384675"/>
          <p14:tracePt t="614" x="9617075" y="4427538"/>
          <p14:tracePt t="620" x="9550400" y="4478338"/>
          <p14:tracePt t="628" x="9482138" y="4546600"/>
          <p14:tracePt t="636" x="9421813" y="4614863"/>
          <p14:tracePt t="644" x="9337675" y="4683125"/>
          <p14:tracePt t="652" x="9261475" y="4749800"/>
          <p14:tracePt t="660" x="9209088" y="4784725"/>
          <p14:tracePt t="668" x="9167813" y="4852988"/>
          <p14:tracePt t="676" x="9091613" y="4919663"/>
          <p14:tracePt t="684" x="9023350" y="4972050"/>
          <p14:tracePt t="690" x="8955088" y="5030788"/>
          <p14:tracePt t="698" x="8878888" y="5099050"/>
          <p14:tracePt t="706" x="8785225" y="5167313"/>
          <p14:tracePt t="714" x="8709025" y="5235575"/>
          <p14:tracePt t="722" x="8615363" y="5302250"/>
          <p14:tracePt t="730" x="8521700" y="5370513"/>
          <p14:tracePt t="738" x="8428038" y="5430838"/>
          <p14:tracePt t="746" x="8326438" y="5497513"/>
          <p14:tracePt t="754" x="8207375" y="5565775"/>
          <p14:tracePt t="762" x="8113713" y="5626100"/>
          <p14:tracePt t="768" x="8012113" y="5694363"/>
          <p14:tracePt t="776" x="7918450" y="5753100"/>
          <p14:tracePt t="784" x="7832725" y="5813425"/>
          <p14:tracePt t="792" x="7740650" y="5829300"/>
          <p14:tracePt t="800" x="7654925" y="5864225"/>
          <p14:tracePt t="808" x="7561263" y="5889625"/>
          <p14:tracePt t="816" x="7459663" y="5905500"/>
          <p14:tracePt t="824" x="7332663" y="5922963"/>
          <p14:tracePt t="833" x="7204075" y="5922963"/>
          <p14:tracePt t="838" x="7069138" y="5915025"/>
          <p14:tracePt t="846" x="6924675" y="5905500"/>
          <p14:tracePt t="854" x="6780213" y="5880100"/>
          <p14:tracePt t="862" x="6626225" y="5854700"/>
          <p14:tracePt t="870" x="6483350" y="5838825"/>
          <p14:tracePt t="878" x="6329363" y="5821363"/>
          <p14:tracePt t="886" x="6167438" y="5795963"/>
          <p14:tracePt t="894" x="6024563" y="5788025"/>
          <p14:tracePt t="902" x="5880100" y="5761038"/>
          <p14:tracePt t="910" x="5751513" y="5735638"/>
          <p14:tracePt t="917" x="5649913" y="5719763"/>
          <p14:tracePt t="924" x="5565775" y="5694363"/>
          <p14:tracePt t="932" x="5487988" y="5676900"/>
          <p14:tracePt t="940" x="5429250" y="5651500"/>
          <p14:tracePt t="949" x="5353050" y="5634038"/>
          <p14:tracePt t="956" x="5318125" y="5616575"/>
          <p14:tracePt t="964" x="5302250" y="5600700"/>
          <p14:tracePt t="972" x="5284788" y="5583238"/>
          <p14:tracePt t="980" x="5284788" y="5565775"/>
          <p14:tracePt t="986" x="5267325" y="5557838"/>
          <p14:tracePt t="994" x="5259388" y="5540375"/>
          <p14:tracePt t="1002" x="5241925" y="5524500"/>
          <p14:tracePt t="1010" x="5233988" y="5497513"/>
          <p14:tracePt t="1018" x="5224463" y="5489575"/>
          <p14:tracePt t="1026" x="5216525" y="5472113"/>
          <p14:tracePt t="1034" x="5208588" y="5446713"/>
          <p14:tracePt t="1041" x="5191125" y="5430838"/>
          <p14:tracePt t="1050" x="5173663" y="5395913"/>
          <p14:tracePt t="1056" x="5157788" y="5362575"/>
          <p14:tracePt t="1065" x="5140325" y="5327650"/>
          <p14:tracePt t="1072" x="5122863" y="5302250"/>
          <p14:tracePt t="1080" x="5106988" y="5276850"/>
          <p14:tracePt t="1088" x="5089525" y="5260975"/>
          <p14:tracePt t="1096" x="5064125" y="5243513"/>
          <p14:tracePt t="1104" x="5046663" y="5226050"/>
          <p14:tracePt t="1112" x="5029200" y="5208588"/>
          <p14:tracePt t="1120" x="5013325" y="5192713"/>
          <p14:tracePt t="1128" x="5003800" y="5183188"/>
          <p14:tracePt t="1134" x="4987925" y="5167313"/>
          <p14:tracePt t="1142" x="4978400" y="5149850"/>
          <p14:tracePt t="1150" x="4970463" y="5141913"/>
          <p14:tracePt t="1158" x="4953000" y="5141913"/>
          <p14:tracePt t="1166" x="4945063" y="5124450"/>
          <p14:tracePt t="1174" x="4927600" y="5106988"/>
          <p14:tracePt t="1183" x="4902200" y="5091113"/>
          <p14:tracePt t="1190" x="4876800" y="5073650"/>
          <p14:tracePt t="1199" x="4843463" y="5056188"/>
          <p14:tracePt t="1204" x="4800600" y="5038725"/>
          <p14:tracePt t="1212" x="4732338" y="5022850"/>
          <p14:tracePt t="1220" x="4673600" y="4997450"/>
          <p14:tracePt t="1228" x="4613275" y="4979988"/>
          <p14:tracePt t="1236" x="4554538" y="4946650"/>
          <p14:tracePt t="1244" x="4486275" y="4911725"/>
          <p14:tracePt t="1252" x="4425950" y="4894263"/>
          <p14:tracePt t="1260" x="4375150" y="4878388"/>
          <p14:tracePt t="1268" x="4359275" y="4860925"/>
          <p14:tracePt t="1276" x="4341813" y="4843463"/>
          <p14:tracePt t="1286" x="4332288" y="4835525"/>
          <p14:tracePt t="1302" x="4324350" y="4827588"/>
          <p14:tracePt t="1310" x="4324350" y="4818063"/>
          <p14:tracePt t="1326" x="4316413" y="4810125"/>
          <p14:tracePt t="1334" x="4306888" y="4802188"/>
          <p14:tracePt t="1342" x="4306888" y="4792663"/>
          <p14:tracePt t="1350" x="4298950" y="4784725"/>
          <p14:tracePt t="1356" x="4298950" y="4775200"/>
          <p14:tracePt t="1365" x="4291013" y="4775200"/>
          <p14:tracePt t="1380" x="4281488" y="4767263"/>
          <p14:tracePt t="1392" x="4281488" y="4759325"/>
          <p14:tracePt t="1400" x="4281488" y="4749800"/>
          <p14:tracePt t="1408" x="4273550" y="4749800"/>
          <p14:tracePt t="1416" x="4273550" y="4733925"/>
          <p14:tracePt t="1424" x="4265613" y="4724400"/>
          <p14:tracePt t="1438" x="4256088" y="4724400"/>
          <p14:tracePt t="1446" x="4248150" y="4708525"/>
          <p14:tracePt t="1454" x="4240213" y="4699000"/>
          <p14:tracePt t="1462" x="4230688" y="4683125"/>
          <p14:tracePt t="1470" x="4222750" y="4665663"/>
          <p14:tracePt t="1478" x="4214813" y="4657725"/>
          <p14:tracePt t="1486" x="4197350" y="4657725"/>
          <p14:tracePt t="1500" x="4187825" y="4648200"/>
          <p14:tracePt t="1677" x="4187825" y="4657725"/>
          <p14:tracePt t="1684" x="4214813" y="4683125"/>
          <p14:tracePt t="1692" x="4248150" y="4699000"/>
          <p14:tracePt t="1700" x="4298950" y="4733925"/>
          <p14:tracePt t="1708" x="4359275" y="4749800"/>
          <p14:tracePt t="1716" x="4425950" y="4767263"/>
          <p14:tracePt t="1724" x="4503738" y="4802188"/>
          <p14:tracePt t="1730" x="4587875" y="4827588"/>
          <p14:tracePt t="1738" x="4673600" y="4843463"/>
          <p14:tracePt t="1746" x="4765675" y="4868863"/>
          <p14:tracePt t="1754" x="4826000" y="4886325"/>
          <p14:tracePt t="1762" x="4902200" y="4911725"/>
          <p14:tracePt t="1770" x="4962525" y="4929188"/>
          <p14:tracePt t="1778" x="5021263" y="4937125"/>
          <p14:tracePt t="1786" x="5080000" y="4937125"/>
          <p14:tracePt t="1794" x="5132388" y="4937125"/>
          <p14:tracePt t="1800" x="5165725" y="4937125"/>
          <p14:tracePt t="1808" x="5199063" y="4937125"/>
          <p14:tracePt t="1816" x="5233988" y="4937125"/>
          <p14:tracePt t="1824" x="5259388" y="4929188"/>
          <p14:tracePt t="1832" x="5284788" y="4919663"/>
          <p14:tracePt t="1840" x="5327650" y="4903788"/>
          <p14:tracePt t="1849" x="5360988" y="4886325"/>
          <p14:tracePt t="1856" x="5394325" y="4860925"/>
          <p14:tracePt t="1865" x="5421313" y="4852988"/>
          <p14:tracePt t="1884" x="5462588" y="4827588"/>
          <p14:tracePt t="1886" x="5487988" y="4810125"/>
          <p14:tracePt t="1894" x="5513388" y="4792663"/>
          <p14:tracePt t="1902" x="5548313" y="4784725"/>
          <p14:tracePt t="1910" x="5581650" y="4767263"/>
          <p14:tracePt t="1918" x="5641975" y="4759325"/>
          <p14:tracePt t="1926" x="5683250" y="4749800"/>
          <p14:tracePt t="1934" x="5743575" y="4741863"/>
          <p14:tracePt t="1942" x="5802313" y="4716463"/>
          <p14:tracePt t="1949" x="5870575" y="4699000"/>
          <p14:tracePt t="1956" x="5938838" y="4673600"/>
          <p14:tracePt t="1965" x="6032500" y="4657725"/>
          <p14:tracePt t="1972" x="6116638" y="4630738"/>
          <p14:tracePt t="1981" x="6194425" y="4614863"/>
          <p14:tracePt t="1988" x="6261100" y="4597400"/>
          <p14:tracePt t="1996" x="6338888" y="4579938"/>
          <p14:tracePt t="2004" x="6415088" y="4554538"/>
          <p14:tracePt t="2012" x="6473825" y="4546600"/>
          <p14:tracePt t="2020" x="6534150" y="4529138"/>
          <p14:tracePt t="2026" x="6592888" y="4503738"/>
          <p14:tracePt t="2034" x="6626225" y="4495800"/>
          <p14:tracePt t="2041" x="6653213" y="4486275"/>
          <p14:tracePt t="2050" x="6669088" y="4478338"/>
          <p14:tracePt t="2058" x="6669088" y="4470400"/>
          <p14:tracePt t="2078" x="6669088" y="4460875"/>
          <p14:tracePt t="2092" x="6669088" y="4445000"/>
          <p14:tracePt t="2102" x="6669088" y="4427538"/>
          <p14:tracePt t="2108" x="6669088" y="4419600"/>
          <p14:tracePt t="2116" x="6669088" y="4402138"/>
          <p14:tracePt t="2124" x="6669088" y="4394200"/>
          <p14:tracePt t="2132" x="6669088" y="4376738"/>
          <p14:tracePt t="2140" x="6661150" y="4359275"/>
          <p14:tracePt t="2149" x="6643688" y="4341813"/>
          <p14:tracePt t="2156" x="6626225" y="4333875"/>
          <p14:tracePt t="2162" x="6618288" y="4316413"/>
          <p14:tracePt t="2170" x="6592888" y="4300538"/>
          <p14:tracePt t="2178" x="6567488" y="4283075"/>
          <p14:tracePt t="2186" x="6534150" y="4265613"/>
          <p14:tracePt t="2194" x="6499225" y="4249738"/>
          <p14:tracePt t="2202" x="6448425" y="4240213"/>
          <p14:tracePt t="2210" x="6389688" y="4224338"/>
          <p14:tracePt t="2218" x="6329363" y="4224338"/>
          <p14:tracePt t="2226" x="6270625" y="4206875"/>
          <p14:tracePt t="2234" x="6219825" y="4206875"/>
          <p14:tracePt t="2240" x="6142038" y="4206875"/>
          <p14:tracePt t="2248" x="6083300" y="4206875"/>
          <p14:tracePt t="2256" x="5997575" y="4206875"/>
          <p14:tracePt t="2264" x="5913438" y="4206875"/>
          <p14:tracePt t="2272" x="5862638" y="4206875"/>
          <p14:tracePt t="2280" x="5802313" y="4206875"/>
          <p14:tracePt t="2288" x="5743575" y="4206875"/>
          <p14:tracePt t="2296" x="5683250" y="4206875"/>
          <p14:tracePt t="2304" x="5624513" y="4206875"/>
          <p14:tracePt t="2312" x="5607050" y="4206875"/>
          <p14:tracePt t="2318" x="5581650" y="4214813"/>
          <p14:tracePt t="2326" x="5565775" y="4214813"/>
          <p14:tracePt t="2334" x="5556250" y="4224338"/>
          <p14:tracePt t="2343" x="5538788" y="4232275"/>
          <p14:tracePt t="2352" x="5522913" y="4240213"/>
          <p14:tracePt t="2359" x="5505450" y="4257675"/>
          <p14:tracePt t="2369" x="5497513" y="4265613"/>
          <p14:tracePt t="2375" x="5472113" y="4283075"/>
          <p14:tracePt t="2384" x="5429250" y="4300538"/>
          <p14:tracePt t="2389" x="5394325" y="4308475"/>
          <p14:tracePt t="2396" x="5343525" y="4333875"/>
          <p14:tracePt t="2404" x="5284788" y="4341813"/>
          <p14:tracePt t="2412" x="5241925" y="4351338"/>
          <p14:tracePt t="2420" x="5183188" y="4359275"/>
          <p14:tracePt t="2428" x="5148263" y="4359275"/>
          <p14:tracePt t="2436" x="5106988" y="4368800"/>
          <p14:tracePt t="2444" x="5046663" y="4376738"/>
          <p14:tracePt t="2452" x="4995863" y="4384675"/>
          <p14:tracePt t="2458" x="4953000" y="4384675"/>
          <p14:tracePt t="2466" x="4919663" y="4384675"/>
          <p14:tracePt t="2474" x="4894263" y="4394200"/>
          <p14:tracePt t="2483" x="4859338" y="4402138"/>
          <p14:tracePt t="2490" x="4808538" y="4410075"/>
          <p14:tracePt t="2498" x="4749800" y="4419600"/>
          <p14:tracePt t="2506" x="4706938" y="4419600"/>
          <p14:tracePt t="2514" x="4673600" y="4419600"/>
          <p14:tracePt t="2522" x="4656138" y="4419600"/>
          <p14:tracePt t="2530" x="4638675" y="4419600"/>
          <p14:tracePt t="2536" x="4621213" y="4419600"/>
          <p14:tracePt t="2544" x="4613275" y="4410075"/>
          <p14:tracePt t="2552" x="4587875" y="4394200"/>
          <p14:tracePt t="2560" x="4570413" y="4376738"/>
          <p14:tracePt t="2568" x="4554538" y="4368800"/>
          <p14:tracePt t="2584" x="4537075" y="4351338"/>
          <p14:tracePt t="2592" x="4519613" y="4333875"/>
          <p14:tracePt t="2600" x="4503738" y="4325938"/>
          <p14:tracePt t="2606" x="4494213" y="4308475"/>
          <p14:tracePt t="2615" x="4486275" y="4291013"/>
          <p14:tracePt t="2622" x="4476750" y="4283075"/>
          <p14:tracePt t="2642" x="4468813" y="4275138"/>
          <p14:tracePt t="2650" x="4468813" y="4265613"/>
          <p14:tracePt t="2658" x="4468813" y="4257675"/>
          <p14:tracePt t="2666" x="4468813" y="4249738"/>
          <p14:tracePt t="2674" x="4468813" y="4232275"/>
          <p14:tracePt t="2680" x="4468813" y="4224338"/>
          <p14:tracePt t="2688" x="4468813" y="4206875"/>
          <p14:tracePt t="2704" x="4468813" y="4197350"/>
          <p14:tracePt t="2712" x="4476750" y="4181475"/>
          <p14:tracePt t="2720" x="4476750" y="4171950"/>
          <p14:tracePt t="2728" x="4486275" y="4164013"/>
          <p14:tracePt t="2736" x="4486275" y="4156075"/>
          <p14:tracePt t="2899" x="4494213" y="4171950"/>
          <p14:tracePt t="2914" x="4494213" y="4181475"/>
          <p14:tracePt t="2922" x="4494213" y="4189413"/>
          <p14:tracePt t="2938" x="4494213" y="4206875"/>
          <p14:tracePt t="2946" x="4494213" y="4214813"/>
          <p14:tracePt t="2962" x="4494213" y="4224338"/>
          <p14:tracePt t="3181" x="4486275" y="4224338"/>
          <p14:tracePt t="3189" x="4476750" y="4224338"/>
          <p14:tracePt t="3197" x="4468813" y="4224338"/>
          <p14:tracePt t="3202" x="4460875" y="4224338"/>
          <p14:tracePt t="3210" x="4443413" y="4224338"/>
          <p14:tracePt t="3227" x="4435475" y="4224338"/>
          <p14:tracePt t="3234" x="4425950" y="4224338"/>
          <p14:tracePt t="3359" x="4443413" y="4224338"/>
          <p14:tracePt t="3367" x="4451350" y="4240213"/>
          <p14:tracePt t="3375" x="4476750" y="4257675"/>
          <p14:tracePt t="3383" x="4511675" y="4275138"/>
          <p14:tracePt t="3391" x="4545013" y="4291013"/>
          <p14:tracePt t="3399" x="4605338" y="4300538"/>
          <p14:tracePt t="3406" x="4664075" y="4316413"/>
          <p14:tracePt t="3415" x="4714875" y="4341813"/>
          <p14:tracePt t="3420" x="4765675" y="4359275"/>
          <p14:tracePt t="3428" x="4791075" y="4376738"/>
          <p14:tracePt t="3436" x="4818063" y="4384675"/>
          <p14:tracePt t="3444" x="4843463" y="4394200"/>
          <p14:tracePt t="3452" x="4868863" y="4394200"/>
          <p14:tracePt t="3460" x="4894263" y="4402138"/>
          <p14:tracePt t="3468" x="4910138" y="4402138"/>
          <p14:tracePt t="3476" x="4935538" y="4410075"/>
          <p14:tracePt t="3484" x="4970463" y="4419600"/>
          <p14:tracePt t="3490" x="5013325" y="4427538"/>
          <p14:tracePt t="3498" x="5046663" y="4427538"/>
          <p14:tracePt t="3506" x="5089525" y="4427538"/>
          <p14:tracePt t="3514" x="5132388" y="4435475"/>
          <p14:tracePt t="3522" x="5191125" y="4435475"/>
          <p14:tracePt t="3530" x="5249863" y="4452938"/>
          <p14:tracePt t="3538" x="5310188" y="4470400"/>
          <p14:tracePt t="3547" x="5378450" y="4486275"/>
          <p14:tracePt t="3554" x="5446713" y="4503738"/>
          <p14:tracePt t="3560" x="5505450" y="4513263"/>
          <p14:tracePt t="3568" x="5565775" y="4529138"/>
          <p14:tracePt t="3576" x="5657850" y="4538663"/>
          <p14:tracePt t="3584" x="5726113" y="4554538"/>
          <p14:tracePt t="3592" x="5802313" y="4572000"/>
          <p14:tracePt t="3600" x="5862638" y="4579938"/>
          <p14:tracePt t="3608" x="5905500" y="4589463"/>
          <p14:tracePt t="3616" x="5930900" y="4597400"/>
          <p14:tracePt t="3624" x="5956300" y="4597400"/>
          <p14:tracePt t="3630" x="5989638" y="4597400"/>
          <p14:tracePt t="3638" x="6040438" y="4605338"/>
          <p14:tracePt t="3646" x="6100763" y="4622800"/>
          <p14:tracePt t="3654" x="6151563" y="4640263"/>
          <p14:tracePt t="3662" x="6210300" y="4657725"/>
          <p14:tracePt t="3670" x="6286500" y="4683125"/>
          <p14:tracePt t="3678" x="6354763" y="4691063"/>
          <p14:tracePt t="3686" x="6448425" y="4699000"/>
          <p14:tracePt t="3694" x="6534150" y="4716463"/>
          <p14:tracePt t="3702" x="6635750" y="4724400"/>
          <p14:tracePt t="3710" x="6729413" y="4733925"/>
          <p14:tracePt t="3716" x="6831013" y="4749800"/>
          <p14:tracePt t="3724" x="6924675" y="4767263"/>
          <p14:tracePt t="3732" x="6992938" y="4775200"/>
          <p14:tracePt t="3740" x="7051675" y="4775200"/>
          <p14:tracePt t="3748" x="7112000" y="4792663"/>
          <p14:tracePt t="3756" x="7188200" y="4802188"/>
          <p14:tracePt t="3764" x="7272338" y="4802188"/>
          <p14:tracePt t="3772" x="7332663" y="4810125"/>
          <p14:tracePt t="3780" x="7391400" y="4818063"/>
          <p14:tracePt t="3786" x="7442200" y="4818063"/>
          <p14:tracePt t="3794" x="7502525" y="4818063"/>
          <p14:tracePt t="3802" x="7561263" y="4818063"/>
          <p14:tracePt t="3810" x="7621588" y="4818063"/>
          <p14:tracePt t="3818" x="7672388" y="4818063"/>
          <p14:tracePt t="3826" x="7731125" y="4818063"/>
          <p14:tracePt t="3834" x="7791450" y="4818063"/>
          <p14:tracePt t="3842" x="7850188" y="4818063"/>
          <p14:tracePt t="3850" x="7910513" y="4818063"/>
          <p14:tracePt t="3856" x="7961313" y="4818063"/>
          <p14:tracePt t="3864" x="8020050" y="4818063"/>
          <p14:tracePt t="3872" x="8070850" y="4827588"/>
          <p14:tracePt t="3880" x="8121650" y="4827588"/>
          <p14:tracePt t="3888" x="8174038" y="4835525"/>
          <p14:tracePt t="3897" x="8207375" y="4835525"/>
          <p14:tracePt t="3904" x="8224838" y="4835525"/>
          <p14:tracePt t="3912" x="8240713" y="4835525"/>
          <p14:tracePt t="3920" x="8250238" y="4835525"/>
          <p14:tracePt t="4008" x="8240713" y="4835525"/>
          <p14:tracePt t="4024" x="8232775" y="4835525"/>
          <p14:tracePt t="4040" x="8224838" y="4835525"/>
          <p14:tracePt t="4048" x="8215313" y="4835525"/>
          <p14:tracePt t="4056" x="8207375" y="4835525"/>
          <p14:tracePt t="4065" x="8199438" y="4835525"/>
          <p14:tracePt t="4074" x="8189913" y="4835525"/>
          <p14:tracePt t="4345" x="8174038" y="4835525"/>
          <p14:tracePt t="4354" x="8164513" y="4835525"/>
          <p14:tracePt t="4361" x="8139113" y="4835525"/>
          <p14:tracePt t="4368" x="8096250" y="4835525"/>
          <p14:tracePt t="4375" x="8037513" y="4835525"/>
          <p14:tracePt t="4384" x="7994650" y="4835525"/>
          <p14:tracePt t="4391" x="7935913" y="4827588"/>
          <p14:tracePt t="4399" x="7875588" y="4827588"/>
          <p14:tracePt t="4407" x="7816850" y="4827588"/>
          <p14:tracePt t="4416" x="7756525" y="4818063"/>
          <p14:tracePt t="4423" x="7705725" y="4818063"/>
          <p14:tracePt t="4432" x="7646988" y="4818063"/>
          <p14:tracePt t="4439" x="7604125" y="4818063"/>
          <p14:tracePt t="4444" x="7545388" y="4818063"/>
          <p14:tracePt t="4453" x="7502525" y="4818063"/>
          <p14:tracePt t="4460" x="7459663" y="4818063"/>
          <p14:tracePt t="4468" x="7408863" y="4818063"/>
          <p14:tracePt t="4476" x="7366000" y="4818063"/>
          <p14:tracePt t="4485" x="7332663" y="4818063"/>
          <p14:tracePt t="4492" x="7289800" y="4818063"/>
          <p14:tracePt t="4500" x="7246938" y="4827588"/>
          <p14:tracePt t="4508" x="7196138" y="4835525"/>
          <p14:tracePt t="4515" x="7153275" y="4835525"/>
          <p14:tracePt t="4522" x="7112000" y="4852988"/>
          <p14:tracePt t="4531" x="7059613" y="4860925"/>
          <p14:tracePt t="4539" x="7026275" y="4868863"/>
          <p14:tracePt t="4547" x="7008813" y="4868863"/>
          <p14:tracePt t="4554" x="6992938" y="4868863"/>
          <p14:tracePt t="4562" x="6983413" y="4868863"/>
          <p14:tracePt t="4570" x="6975475" y="4868863"/>
          <p14:tracePt t="4666" x="6975475" y="4878388"/>
          <p14:tracePt t="4675" x="6967538" y="4886325"/>
          <p14:tracePt t="4683" x="6958013" y="4903788"/>
          <p14:tracePt t="4691" x="6942138" y="4903788"/>
          <p14:tracePt t="4699" x="6932613" y="4911725"/>
          <p14:tracePt t="4707" x="6924675" y="4929188"/>
          <p14:tracePt t="4716" x="6907213" y="4937125"/>
          <p14:tracePt t="4723" x="6881813" y="4946650"/>
          <p14:tracePt t="4731" x="6864350" y="4954588"/>
          <p14:tracePt t="4737" x="6848475" y="4962525"/>
          <p14:tracePt t="4744" x="6831013" y="4979988"/>
          <p14:tracePt t="4752" x="6813550" y="4987925"/>
          <p14:tracePt t="4760" x="6797675" y="4997450"/>
          <p14:tracePt t="4768" x="6788150" y="4997450"/>
          <p14:tracePt t="4776" x="6770688" y="4997450"/>
          <p14:tracePt t="4784" x="6754813" y="4997450"/>
          <p14:tracePt t="4800" x="6737350" y="4997450"/>
          <p14:tracePt t="4808" x="6729413" y="4997450"/>
          <p14:tracePt t="4814" x="6719888" y="4997450"/>
          <p14:tracePt t="4822" x="6694488" y="4997450"/>
          <p14:tracePt t="4830" x="6678613" y="4997450"/>
          <p14:tracePt t="4838" x="6653213" y="4997450"/>
          <p14:tracePt t="4846" x="6635750" y="4997450"/>
          <p14:tracePt t="4854" x="6618288" y="4997450"/>
          <p14:tracePt t="4862" x="6592888" y="4987925"/>
          <p14:tracePt t="4870" x="6567488" y="4979988"/>
          <p14:tracePt t="4883" x="6550025" y="4962525"/>
          <p14:tracePt t="4884" x="6524625" y="4946650"/>
          <p14:tracePt t="4892" x="6516688" y="4929188"/>
          <p14:tracePt t="4900" x="6499225" y="4919663"/>
          <p14:tracePt t="4908" x="6483350" y="4911725"/>
          <p14:tracePt t="4916" x="6456363" y="4894263"/>
          <p14:tracePt t="4924" x="6448425" y="4878388"/>
          <p14:tracePt t="4932" x="6430963" y="4868863"/>
          <p14:tracePt t="4940" x="6415088" y="4852988"/>
          <p14:tracePt t="4948" x="6389688" y="4852988"/>
          <p14:tracePt t="4956" x="6372225" y="4843463"/>
          <p14:tracePt t="4962" x="6346825" y="4843463"/>
          <p14:tracePt t="4970" x="6321425" y="4835525"/>
          <p14:tracePt t="4979" x="6278563" y="4827588"/>
          <p14:tracePt t="4986" x="6235700" y="4827588"/>
          <p14:tracePt t="4994" x="6176963" y="4818063"/>
          <p14:tracePt t="5002" x="6116638" y="4802188"/>
          <p14:tracePt t="5010" x="6040438" y="4792663"/>
          <p14:tracePt t="5018" x="5981700" y="4784725"/>
          <p14:tracePt t="5026" x="5938838" y="4775200"/>
          <p14:tracePt t="5032" x="5888038" y="4759325"/>
          <p14:tracePt t="5040" x="5870575" y="4759325"/>
          <p14:tracePt t="5049" x="5853113" y="4749800"/>
          <p14:tracePt t="5056" x="5837238" y="4741863"/>
          <p14:tracePt t="5130" x="5827713" y="4741863"/>
          <p14:tracePt t="5150" x="5811838" y="4741863"/>
          <p14:tracePt t="5158" x="5794375" y="4749800"/>
          <p14:tracePt t="5166" x="5786438" y="4767263"/>
          <p14:tracePt t="5174" x="5768975" y="4784725"/>
          <p14:tracePt t="5181" x="5751513" y="4802188"/>
          <p14:tracePt t="5188" x="5735638" y="4810125"/>
          <p14:tracePt t="5197" x="5726113" y="4827588"/>
          <p14:tracePt t="5204" x="5708650" y="4843463"/>
          <p14:tracePt t="5212" x="5700713" y="4868863"/>
          <p14:tracePt t="5220" x="5692775" y="4903788"/>
          <p14:tracePt t="5228" x="5683250" y="4911725"/>
          <p14:tracePt t="5236" x="5683250" y="4954588"/>
          <p14:tracePt t="5244" x="5683250" y="4972050"/>
          <p14:tracePt t="5252" x="5692775" y="4997450"/>
          <p14:tracePt t="5258" x="5700713" y="5005388"/>
          <p14:tracePt t="5266" x="5700713" y="5013325"/>
          <p14:tracePt t="5274" x="5708650" y="5022850"/>
          <p14:tracePt t="5282" x="5718175" y="5022850"/>
          <p14:tracePt t="5310" x="5726113" y="5022850"/>
          <p14:tracePt t="5349" x="5751513" y="5022850"/>
          <p14:tracePt t="5357" x="5768975" y="4997450"/>
          <p14:tracePt t="5365" x="5776913" y="4979988"/>
          <p14:tracePt t="5372" x="5794375" y="4962525"/>
          <p14:tracePt t="5381" x="5802313" y="4946650"/>
          <p14:tracePt t="5388" x="5811838" y="4929188"/>
          <p14:tracePt t="5397" x="5819775" y="4919663"/>
          <p14:tracePt t="5402" x="5819775" y="4911725"/>
          <p14:tracePt t="5509" x="5802313" y="4911725"/>
          <p14:tracePt t="5517" x="5794375" y="4919663"/>
          <p14:tracePt t="5525" x="5776913" y="4937125"/>
          <p14:tracePt t="5535" x="5761038" y="4954588"/>
          <p14:tracePt t="5542" x="5743575" y="4962525"/>
          <p14:tracePt t="5548" x="5735638" y="4972050"/>
          <p14:tracePt t="5555" x="5718175" y="4972050"/>
          <p14:tracePt t="5563" x="5700713" y="4979988"/>
          <p14:tracePt t="5571" x="5700713" y="4987925"/>
          <p14:tracePt t="5578" x="5692775" y="4997450"/>
          <p14:tracePt t="5586" x="5683250" y="4997450"/>
          <p14:tracePt t="5600" x="5675313" y="4997450"/>
          <p14:tracePt t="5735" x="5675313" y="5005388"/>
          <p14:tracePt t="5759" x="5675313" y="5013325"/>
          <p14:tracePt t="5777" x="5675313" y="5022850"/>
          <p14:tracePt t="5785" x="5675313" y="5038725"/>
          <p14:tracePt t="5793" x="5675313" y="5048250"/>
          <p14:tracePt t="5801" x="5692775" y="5064125"/>
          <p14:tracePt t="5808" x="5708650" y="5081588"/>
          <p14:tracePt t="5816" x="5726113" y="5099050"/>
          <p14:tracePt t="5824" x="5735638" y="5116513"/>
          <p14:tracePt t="5833" x="5776913" y="5141913"/>
          <p14:tracePt t="5838" x="5811838" y="5167313"/>
          <p14:tracePt t="5847" x="5870575" y="5208588"/>
          <p14:tracePt t="5854" x="5921375" y="5251450"/>
          <p14:tracePt t="5862" x="5972175" y="5294313"/>
          <p14:tracePt t="5870" x="6040438" y="5337175"/>
          <p14:tracePt t="5878" x="6108700" y="5387975"/>
          <p14:tracePt t="5886" x="6167438" y="5430838"/>
          <p14:tracePt t="5894" x="6219825" y="5481638"/>
          <p14:tracePt t="5902" x="6253163" y="5514975"/>
          <p14:tracePt t="5910" x="6261100" y="5540375"/>
          <p14:tracePt t="5916" x="6286500" y="5557838"/>
          <p14:tracePt t="5924" x="6311900" y="5575300"/>
          <p14:tracePt t="5932" x="6329363" y="5591175"/>
          <p14:tracePt t="5940" x="6354763" y="5608638"/>
          <p14:tracePt t="5948" x="6372225" y="5616575"/>
          <p14:tracePt t="5956" x="6405563" y="5616575"/>
          <p14:tracePt t="5965" x="6430963" y="5626100"/>
          <p14:tracePt t="5972" x="6473825" y="5634038"/>
          <p14:tracePt t="5980" x="6516688" y="5634038"/>
          <p14:tracePt t="5986" x="6550025" y="5634038"/>
          <p14:tracePt t="5994" x="6575425" y="5641975"/>
          <p14:tracePt t="6002" x="6592888" y="5641975"/>
          <p14:tracePt t="6010" x="6626225" y="5651500"/>
          <p14:tracePt t="6018" x="6643688" y="5651500"/>
          <p14:tracePt t="6026" x="6653213" y="5651500"/>
          <p14:tracePt t="6038" x="6661150" y="5651500"/>
          <p14:tracePt t="6198" x="6669088" y="5659438"/>
          <p14:tracePt t="6204" x="6678613" y="5676900"/>
          <p14:tracePt t="6212" x="6694488" y="5684838"/>
          <p14:tracePt t="6220" x="6711950" y="5710238"/>
          <p14:tracePt t="6228" x="6729413" y="5735638"/>
          <p14:tracePt t="6236" x="6745288" y="5770563"/>
          <p14:tracePt t="6244" x="6770688" y="5803900"/>
          <p14:tracePt t="6252" x="6805613" y="5854700"/>
          <p14:tracePt t="6260" x="6831013" y="5905500"/>
          <p14:tracePt t="6268" x="6848475" y="5940425"/>
          <p14:tracePt t="6276" x="6873875" y="5991225"/>
          <p14:tracePt t="6284" x="6881813" y="6016625"/>
          <p14:tracePt t="6290" x="6899275" y="6059488"/>
          <p14:tracePt t="6298" x="6915150" y="6084888"/>
          <p14:tracePt t="6306" x="6932613" y="6092825"/>
          <p14:tracePt t="6314" x="6950075" y="6110288"/>
          <p14:tracePt t="6322" x="6958013" y="6127750"/>
          <p14:tracePt t="6331" x="6958013" y="6135688"/>
          <p14:tracePt t="6499" x="6942138" y="6135688"/>
          <p14:tracePt t="6505" x="6932613" y="6135688"/>
          <p14:tracePt t="6513" x="6907213" y="6135688"/>
          <p14:tracePt t="6521" x="6881813" y="6135688"/>
          <p14:tracePt t="6529" x="6864350" y="6135688"/>
          <p14:tracePt t="6537" x="6831013" y="6135688"/>
          <p14:tracePt t="6545" x="6797675" y="6135688"/>
          <p14:tracePt t="6553" x="6762750" y="6135688"/>
          <p14:tracePt t="6560" x="6737350" y="6135688"/>
          <p14:tracePt t="6568" x="6678613" y="6135688"/>
          <p14:tracePt t="6576" x="6592888" y="6127750"/>
          <p14:tracePt t="6583" x="6491288" y="6127750"/>
          <p14:tracePt t="6590" x="6405563" y="6143625"/>
          <p14:tracePt t="6600" x="6321425" y="6161088"/>
          <p14:tracePt t="6608" x="6194425" y="6178550"/>
          <p14:tracePt t="6615" x="6075363" y="6178550"/>
          <p14:tracePt t="6622" x="5946775" y="6194425"/>
          <p14:tracePt t="6632" x="5837238" y="6203950"/>
          <p14:tracePt t="6638" x="5735638" y="6203950"/>
          <p14:tracePt t="6646" x="5649913" y="6203950"/>
          <p14:tracePt t="6654" x="5581650" y="6203950"/>
          <p14:tracePt t="6660" x="5522913" y="6194425"/>
          <p14:tracePt t="6668" x="5497513" y="6194425"/>
          <p14:tracePt t="6676" x="5480050" y="6178550"/>
          <p14:tracePt t="6684" x="5472113" y="6178550"/>
          <p14:tracePt t="6692" x="5472113" y="6169025"/>
          <p14:tracePt t="6708" x="5462588" y="6161088"/>
          <p14:tracePt t="6716" x="5454650" y="6153150"/>
          <p14:tracePt t="6724" x="5454650" y="6143625"/>
          <p14:tracePt t="6730" x="5437188" y="6135688"/>
          <p14:tracePt t="6738" x="5421313" y="6127750"/>
          <p14:tracePt t="6746" x="5411788" y="6110288"/>
          <p14:tracePt t="6754" x="5386388" y="6092825"/>
          <p14:tracePt t="6761" x="5353050" y="6076950"/>
          <p14:tracePt t="6770" x="5302250" y="6059488"/>
          <p14:tracePt t="6778" x="5241925" y="6042025"/>
          <p14:tracePt t="6786" x="5183188" y="6016625"/>
          <p14:tracePt t="6794" x="5106988" y="5999163"/>
          <p14:tracePt t="6802" x="5029200" y="5973763"/>
          <p14:tracePt t="6808" x="4945063" y="5957888"/>
          <p14:tracePt t="6816" x="4851400" y="5932488"/>
          <p14:tracePt t="6824" x="4791075" y="5897563"/>
          <p14:tracePt t="6832" x="4732338" y="5880100"/>
          <p14:tracePt t="6840" x="4681538" y="5846763"/>
          <p14:tracePt t="6848" x="4656138" y="5838825"/>
          <p14:tracePt t="6856" x="4638675" y="5813425"/>
          <p14:tracePt t="6865" x="4630738" y="5795963"/>
          <p14:tracePt t="6872" x="4613275" y="5778500"/>
          <p14:tracePt t="6883" x="4595813" y="5761038"/>
          <p14:tracePt t="6886" x="4579938" y="5761038"/>
          <p14:tracePt t="6894" x="4562475" y="5745163"/>
          <p14:tracePt t="6902" x="4562475" y="5719763"/>
          <p14:tracePt t="6910" x="4545013" y="5702300"/>
          <p14:tracePt t="6918" x="4529138" y="5684838"/>
          <p14:tracePt t="6926" x="4511675" y="5676900"/>
          <p14:tracePt t="6934" x="4494213" y="5659438"/>
          <p14:tracePt t="6942" x="4494213" y="5641975"/>
          <p14:tracePt t="6948" x="4476750" y="5626100"/>
          <p14:tracePt t="6956" x="4468813" y="5616575"/>
          <p14:tracePt t="6964" x="4468813" y="5600700"/>
          <p14:tracePt t="6972" x="4451350" y="5583238"/>
          <p14:tracePt t="6980" x="4443413" y="5583238"/>
          <p14:tracePt t="6988" x="4443413" y="5565775"/>
          <p14:tracePt t="6996" x="4425950" y="5557838"/>
          <p14:tracePt t="7004" x="4418013" y="5549900"/>
          <p14:tracePt t="7012" x="4410075" y="5540375"/>
          <p14:tracePt t="7018" x="4392613" y="5524500"/>
          <p14:tracePt t="7026" x="4375150" y="5507038"/>
          <p14:tracePt t="7034" x="4359275" y="5497513"/>
          <p14:tracePt t="7042" x="4349750" y="5481638"/>
          <p14:tracePt t="7050" x="4316413" y="5464175"/>
          <p14:tracePt t="7058" x="4273550" y="5446713"/>
          <p14:tracePt t="7066" x="4214813" y="5421313"/>
          <p14:tracePt t="7074" x="4179888" y="5413375"/>
          <p14:tracePt t="7082" x="4121150" y="5395913"/>
          <p14:tracePt t="7090" x="4078288" y="5380038"/>
          <p14:tracePt t="7096" x="4035425" y="5362575"/>
          <p14:tracePt t="7104" x="4002088" y="5345113"/>
          <p14:tracePt t="7112" x="3984625" y="5327650"/>
          <p14:tracePt t="7120" x="3967163" y="5319713"/>
          <p14:tracePt t="7128" x="3951288" y="5311775"/>
          <p14:tracePt t="7136" x="3933825" y="5302250"/>
          <p14:tracePt t="7144" x="3933825" y="5294313"/>
          <p14:tracePt t="7160" x="3925888" y="5294313"/>
          <p14:tracePt t="7186" x="3916363" y="5294313"/>
          <p14:tracePt t="7194" x="3908425" y="5294313"/>
          <p14:tracePt t="7289" x="3908425" y="5286375"/>
          <p14:tracePt t="8203" x="3925888" y="5268913"/>
          <p14:tracePt t="8211" x="3933825" y="5268913"/>
          <p14:tracePt t="8219" x="3951288" y="5251450"/>
          <p14:tracePt t="8228" x="3967163" y="5235575"/>
          <p14:tracePt t="8235" x="3984625" y="5218113"/>
          <p14:tracePt t="8242" x="4002088" y="5200650"/>
          <p14:tracePt t="8266" x="4010025" y="5200650"/>
          <p14:tracePt t="8720" x="4010025" y="5192713"/>
          <p14:tracePt t="8728" x="4027488" y="5183188"/>
          <p14:tracePt t="8744" x="4044950" y="5183188"/>
          <p14:tracePt t="8908" x="4052888" y="5175250"/>
          <p14:tracePt t="8916" x="4060825" y="5175250"/>
          <p14:tracePt t="8924" x="4070350" y="5167313"/>
          <p14:tracePt t="9451" x="4078288" y="5167313"/>
          <p14:tracePt t="9459" x="4111625" y="5141913"/>
          <p14:tracePt t="9465" x="4146550" y="5116513"/>
          <p14:tracePt t="9474" x="4197350" y="5091113"/>
          <p14:tracePt t="9481" x="4248150" y="5056188"/>
          <p14:tracePt t="9488" x="4298950" y="5030788"/>
          <p14:tracePt t="9496" x="4306888" y="5013325"/>
          <p14:tracePt t="9504" x="4341813" y="4997450"/>
          <p14:tracePt t="9512" x="4359275" y="4979988"/>
          <p14:tracePt t="9520" x="4375150" y="4962525"/>
          <p14:tracePt t="9528" x="4392613" y="4954588"/>
          <p14:tracePt t="9535" x="4410075" y="4937125"/>
          <p14:tracePt t="9542" x="4443413" y="4911725"/>
          <p14:tracePt t="9552" x="4451350" y="4894263"/>
          <p14:tracePt t="9558" x="4503738" y="4868863"/>
          <p14:tracePt t="9567" x="4537075" y="4835525"/>
          <p14:tracePt t="9574" x="4605338" y="4792663"/>
          <p14:tracePt t="9583" x="4664075" y="4767263"/>
          <p14:tracePt t="9590" x="4732338" y="4708525"/>
          <p14:tracePt t="9598" x="4808538" y="4657725"/>
          <p14:tracePt t="9604" x="4884738" y="4597400"/>
          <p14:tracePt t="9612" x="4945063" y="4579938"/>
          <p14:tracePt t="9620" x="5003800" y="4554538"/>
          <p14:tracePt t="9628" x="5072063" y="4529138"/>
          <p14:tracePt t="9636" x="5132388" y="4503738"/>
          <p14:tracePt t="9644" x="5216525" y="4486275"/>
          <p14:tracePt t="9652" x="5284788" y="4460875"/>
          <p14:tracePt t="9660" x="5343525" y="4445000"/>
          <p14:tracePt t="9668" x="5368925" y="4427538"/>
          <p14:tracePt t="9674" x="5386388" y="4419600"/>
          <p14:tracePt t="9682" x="5403850" y="4410075"/>
          <p14:tracePt t="9944" x="5411788" y="4402138"/>
          <p14:tracePt t="9956" x="5421313" y="4394200"/>
          <p14:tracePt t="9964" x="5421313" y="4384675"/>
          <p14:tracePt t="9970" x="5437188" y="4376738"/>
          <p14:tracePt t="9978" x="5454650" y="4359275"/>
          <p14:tracePt t="9986" x="5462588" y="4351338"/>
          <p14:tracePt t="9994" x="5480050" y="4333875"/>
          <p14:tracePt t="10002" x="5497513" y="4333875"/>
          <p14:tracePt t="10010" x="5513388" y="4316413"/>
          <p14:tracePt t="10018" x="5522913" y="4316413"/>
          <p14:tracePt t="10026" x="5538788" y="4308475"/>
          <p14:tracePt t="10044" x="5548313" y="4308475"/>
          <p14:tracePt t="10487" x="5548313" y="4316413"/>
          <p14:tracePt t="10493" x="5548313" y="4333875"/>
          <p14:tracePt t="10502" x="5530850" y="4351338"/>
          <p14:tracePt t="10509" x="5522913" y="4359275"/>
          <p14:tracePt t="10518" x="5513388" y="4376738"/>
          <p14:tracePt t="10525" x="5505450" y="4394200"/>
          <p14:tracePt t="10533" x="5497513" y="4410075"/>
          <p14:tracePt t="10548" x="5497513" y="4419600"/>
          <p14:tracePt t="10633" x="5497513" y="4410075"/>
          <p14:tracePt t="10641" x="5497513" y="4394200"/>
          <p14:tracePt t="10649" x="5497513" y="4384675"/>
          <p14:tracePt t="10657" x="5497513" y="4376738"/>
          <p14:tracePt t="10664" x="5497513" y="4368800"/>
          <p14:tracePt t="10723" x="5505450" y="4359275"/>
          <p14:tracePt t="10849" x="5505450" y="4376738"/>
          <p14:tracePt t="10855" x="5505450" y="4394200"/>
          <p14:tracePt t="10865" x="5505450" y="4410075"/>
          <p14:tracePt t="10871" x="5497513" y="4427538"/>
          <p14:tracePt t="10879" x="5487988" y="4452938"/>
          <p14:tracePt t="10889" x="5480050" y="4470400"/>
          <p14:tracePt t="10894" x="5472113" y="4495800"/>
          <p14:tracePt t="10902" x="5472113" y="4521200"/>
          <p14:tracePt t="10910" x="5454650" y="4546600"/>
          <p14:tracePt t="10918" x="5437188" y="4589463"/>
          <p14:tracePt t="10924" x="5421313" y="4605338"/>
          <p14:tracePt t="10933" x="5403850" y="4614863"/>
          <p14:tracePt t="10940" x="5386388" y="4630738"/>
          <p14:tracePt t="10948" x="5386388" y="4640263"/>
          <p14:tracePt t="10956" x="5378450" y="4648200"/>
          <p14:tracePt t="10964" x="5368925" y="4657725"/>
          <p14:tracePt t="10972" x="5360988" y="4657725"/>
          <p14:tracePt t="10980" x="5360988" y="4665663"/>
          <p14:tracePt t="10996" x="5353050" y="4665663"/>
          <p14:tracePt t="11105" x="5353050" y="4657725"/>
          <p14:tracePt t="11114" x="5368925" y="4630738"/>
          <p14:tracePt t="11121" x="5368925" y="4614863"/>
          <p14:tracePt t="11129" x="5386388" y="4597400"/>
          <p14:tracePt t="11137" x="5403850" y="4589463"/>
          <p14:tracePt t="11145" x="5421313" y="4564063"/>
          <p14:tracePt t="11154" x="5446713" y="4546600"/>
          <p14:tracePt t="11159" x="5454650" y="4529138"/>
          <p14:tracePt t="11167" x="5472113" y="4503738"/>
          <p14:tracePt t="11174" x="5487988" y="4495800"/>
          <p14:tracePt t="11182" x="5505450" y="4478338"/>
          <p14:tracePt t="11190" x="5522913" y="4460875"/>
          <p14:tracePt t="11198" x="5530850" y="4445000"/>
          <p14:tracePt t="11206" x="5548313" y="4435475"/>
          <p14:tracePt t="11214" x="5565775" y="4427538"/>
          <p14:tracePt t="11222" x="5581650" y="4419600"/>
          <p14:tracePt t="11228" x="5591175" y="4419600"/>
          <p14:tracePt t="11236" x="5607050" y="4410075"/>
          <p14:tracePt t="11244" x="5624513" y="4402138"/>
          <p14:tracePt t="11252" x="5632450" y="4394200"/>
          <p14:tracePt t="11260" x="5649913" y="4394200"/>
          <p14:tracePt t="11268" x="5667375" y="4394200"/>
          <p14:tracePt t="11276" x="5683250" y="4394200"/>
          <p14:tracePt t="11284" x="5718175" y="4394200"/>
          <p14:tracePt t="11292" x="5768975" y="4394200"/>
          <p14:tracePt t="11298" x="5827713" y="4394200"/>
          <p14:tracePt t="11306" x="5913438" y="4394200"/>
          <p14:tracePt t="11314" x="5997575" y="4394200"/>
          <p14:tracePt t="11322" x="6083300" y="4394200"/>
          <p14:tracePt t="11330" x="6184900" y="4394200"/>
          <p14:tracePt t="11338" x="6311900" y="4368800"/>
          <p14:tracePt t="11346" x="6456363" y="4341813"/>
          <p14:tracePt t="11354" x="6584950" y="4333875"/>
          <p14:tracePt t="11362" x="6729413" y="4308475"/>
          <p14:tracePt t="11368" x="6848475" y="4275138"/>
          <p14:tracePt t="11376" x="6975475" y="4240213"/>
          <p14:tracePt t="11384" x="7102475" y="4189413"/>
          <p14:tracePt t="11392" x="7204075" y="4156075"/>
          <p14:tracePt t="11400" x="7297738" y="4138613"/>
          <p14:tracePt t="11408" x="7366000" y="4113213"/>
          <p14:tracePt t="11416" x="7426325" y="4105275"/>
          <p14:tracePt t="11425" x="7485063" y="4095750"/>
          <p14:tracePt t="11433" x="7545388" y="4095750"/>
          <p14:tracePt t="11441" x="7578725" y="4095750"/>
          <p14:tracePt t="11447" x="7604125" y="4105275"/>
          <p14:tracePt t="11456" x="7612063" y="4113213"/>
          <p14:tracePt t="11463" x="7629525" y="4121150"/>
          <p14:tracePt t="11471" x="7646988" y="4121150"/>
          <p14:tracePt t="11478" x="7662863" y="4138613"/>
          <p14:tracePt t="11486" x="7672388" y="4156075"/>
          <p14:tracePt t="11494" x="7697788" y="4171950"/>
          <p14:tracePt t="11502" x="7723188" y="4189413"/>
          <p14:tracePt t="11510" x="7748588" y="4206875"/>
          <p14:tracePt t="11517" x="7773988" y="4214813"/>
          <p14:tracePt t="11524" x="7791450" y="4240213"/>
          <p14:tracePt t="11533" x="7824788" y="4257675"/>
          <p14:tracePt t="11540" x="7859713" y="4283075"/>
          <p14:tracePt t="11548" x="7893050" y="4308475"/>
          <p14:tracePt t="11556" x="7918450" y="4316413"/>
          <p14:tracePt t="11564" x="7935913" y="4333875"/>
          <p14:tracePt t="11572" x="7951788" y="4351338"/>
          <p14:tracePt t="11580" x="7977188" y="4368800"/>
          <p14:tracePt t="11588" x="7994650" y="4384675"/>
          <p14:tracePt t="11594" x="8012113" y="4402138"/>
          <p14:tracePt t="11602" x="8029575" y="4410075"/>
          <p14:tracePt t="11610" x="8029575" y="4419600"/>
          <p14:tracePt t="11619" x="8037513" y="4419600"/>
          <p14:tracePt t="11684" x="8045450" y="4427538"/>
          <p14:tracePt t="11704" x="8054975" y="4435475"/>
          <p14:tracePt t="11844" x="8070850" y="4435475"/>
          <p14:tracePt t="11864" x="8096250" y="4435475"/>
          <p14:tracePt t="11872" x="8147050" y="4410075"/>
          <p14:tracePt t="11880" x="8189913" y="4394200"/>
          <p14:tracePt t="11886" x="8266113" y="4384675"/>
          <p14:tracePt t="11894" x="8351838" y="4384675"/>
          <p14:tracePt t="11902" x="8435975" y="4384675"/>
          <p14:tracePt t="11910" x="8539163" y="4376738"/>
          <p14:tracePt t="11919" x="8623300" y="4359275"/>
          <p14:tracePt t="11926" x="8724900" y="4359275"/>
          <p14:tracePt t="11935" x="8861425" y="4333875"/>
          <p14:tracePt t="11942" x="8997950" y="4316413"/>
          <p14:tracePt t="11951" x="9132888" y="4316413"/>
          <p14:tracePt t="11958" x="9261475" y="4291013"/>
          <p14:tracePt t="11964" x="9388475" y="4283075"/>
          <p14:tracePt t="11972" x="9532938" y="4265613"/>
          <p14:tracePt t="11980" x="9710738" y="4240213"/>
          <p14:tracePt t="11988" x="9923463" y="4224338"/>
          <p14:tracePt t="11996" x="10153650" y="4224338"/>
          <p14:tracePt t="12004" x="10390188" y="4232275"/>
          <p14:tracePt t="12013" x="10653713" y="4232275"/>
          <p14:tracePt t="12020" x="10917238" y="4232275"/>
          <p14:tracePt t="12028" x="11206163" y="4232275"/>
          <p14:tracePt t="12035" x="11503025" y="4224338"/>
          <p14:tracePt t="12042" x="11750675" y="4249738"/>
          <p14:tracePt t="12051" x="11961813" y="4275138"/>
          <p14:tracePt t="12058" x="12106275" y="4300538"/>
          <p14:tracePt t="12268" x="127000" y="3556000"/>
          <p14:tracePt t="12284" x="209550" y="3549650"/>
          <p14:tracePt t="12301" x="247650" y="3536950"/>
          <p14:tracePt t="12318" x="254000" y="3536950"/>
          <p14:tracePt t="12350" x="254000" y="3530600"/>
          <p14:tracePt t="12366" x="254000" y="3517900"/>
          <p14:tracePt t="12383" x="260350" y="3505200"/>
          <p14:tracePt t="12400" x="260350" y="3479800"/>
          <p14:tracePt t="12417" x="234950" y="3429000"/>
          <p14:tracePt t="12433" x="209550" y="3390900"/>
          <p14:tracePt t="12450" x="171450" y="3365500"/>
          <p14:tracePt t="12467" x="101600" y="3340100"/>
          <p14:tracePt t="12483" x="38100" y="33147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old2"/>
          <p:cNvPicPr>
            <a:picLocks noChangeAspect="1" noChangeArrowheads="1"/>
          </p:cNvPicPr>
          <p:nvPr/>
        </p:nvPicPr>
        <p:blipFill>
          <a:blip r:embed="rId5" cstate="print"/>
          <a:srcRect/>
          <a:stretch>
            <a:fillRect/>
          </a:stretch>
        </p:blipFill>
        <p:spPr bwMode="auto">
          <a:xfrm>
            <a:off x="5638800" y="1447800"/>
            <a:ext cx="4298950" cy="2755900"/>
          </a:xfrm>
          <a:prstGeom prst="rect">
            <a:avLst/>
          </a:prstGeom>
          <a:noFill/>
          <a:ln w="9525">
            <a:noFill/>
            <a:miter lim="800000"/>
            <a:headEnd/>
            <a:tailEnd/>
          </a:ln>
        </p:spPr>
      </p:pic>
      <p:pic>
        <p:nvPicPr>
          <p:cNvPr id="25603" name="Picture 3" descr="old3"/>
          <p:cNvPicPr>
            <a:picLocks noChangeAspect="1" noChangeArrowheads="1"/>
          </p:cNvPicPr>
          <p:nvPr/>
        </p:nvPicPr>
        <p:blipFill>
          <a:blip r:embed="rId6" cstate="print"/>
          <a:srcRect/>
          <a:stretch>
            <a:fillRect/>
          </a:stretch>
        </p:blipFill>
        <p:spPr bwMode="auto">
          <a:xfrm>
            <a:off x="2514601" y="3733800"/>
            <a:ext cx="4352925" cy="2609850"/>
          </a:xfrm>
          <a:prstGeom prst="rect">
            <a:avLst/>
          </a:prstGeom>
          <a:noFill/>
          <a:ln w="9525">
            <a:noFill/>
            <a:miter lim="800000"/>
            <a:headEnd/>
            <a:tailEnd/>
          </a:ln>
        </p:spPr>
      </p:pic>
      <p:pic>
        <p:nvPicPr>
          <p:cNvPr id="25604" name="Picture 4" descr="old"/>
          <p:cNvPicPr>
            <a:picLocks noChangeAspect="1" noChangeArrowheads="1"/>
          </p:cNvPicPr>
          <p:nvPr/>
        </p:nvPicPr>
        <p:blipFill>
          <a:blip r:embed="rId7" cstate="print"/>
          <a:srcRect/>
          <a:stretch>
            <a:fillRect/>
          </a:stretch>
        </p:blipFill>
        <p:spPr bwMode="auto">
          <a:xfrm>
            <a:off x="2133600" y="457201"/>
            <a:ext cx="4591050" cy="2955925"/>
          </a:xfrm>
          <a:prstGeom prst="rect">
            <a:avLst/>
          </a:prstGeom>
          <a:noFill/>
          <a:ln w="9525">
            <a:noFill/>
            <a:miter lim="800000"/>
            <a:headEnd/>
            <a:tailEnd/>
          </a:ln>
        </p:spPr>
      </p:pic>
      <p:pic>
        <p:nvPicPr>
          <p:cNvPr id="3" name="Picture 2" descr="A picture containing sitting, indoor, table, wooden&#10;&#10;Description automatically generated">
            <a:extLst>
              <a:ext uri="{FF2B5EF4-FFF2-40B4-BE49-F238E27FC236}">
                <a16:creationId xmlns:a16="http://schemas.microsoft.com/office/drawing/2014/main" id="{93E2F3D4-6786-4437-9E1C-7EA4881DB89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 xmlns:a1611="http://schemas.microsoft.com/office/drawing/2016/11/main" r:id="rId9"/>
              </a:ext>
            </a:extLst>
          </a:blip>
          <a:stretch>
            <a:fillRect/>
          </a:stretch>
        </p:blipFill>
        <p:spPr>
          <a:xfrm>
            <a:off x="8194089" y="4767309"/>
            <a:ext cx="2026556" cy="1082045"/>
          </a:xfrm>
          <a:prstGeom prst="rect">
            <a:avLst/>
          </a:prstGeom>
        </p:spPr>
      </p:pic>
      <p:pic>
        <p:nvPicPr>
          <p:cNvPr id="4" name="Audio 3">
            <a:hlinkClick r:id="" action="ppaction://media"/>
            <a:extLst>
              <a:ext uri="{FF2B5EF4-FFF2-40B4-BE49-F238E27FC236}">
                <a16:creationId xmlns:a16="http://schemas.microsoft.com/office/drawing/2014/main" id="{360D727E-2EAC-4906-8A7F-C13CC99F40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99077453"/>
      </p:ext>
    </p:extLst>
  </p:cSld>
  <p:clrMapOvr>
    <a:masterClrMapping/>
  </p:clrMapOvr>
  <mc:AlternateContent xmlns:mc="http://schemas.openxmlformats.org/markup-compatibility/2006" xmlns:p14="http://schemas.microsoft.com/office/powerpoint/2010/main">
    <mc:Choice Requires="p14">
      <p:transition spd="slow" p14:dur="2000" advTm="44267"/>
    </mc:Choice>
    <mc:Fallback xmlns="">
      <p:transition spd="slow" advTm="4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57" x="12072938" y="4052888"/>
          <p14:tracePt t="366" x="12004675" y="4070350"/>
          <p14:tracePt t="373" x="11945938" y="4087813"/>
          <p14:tracePt t="381" x="11911013" y="4105275"/>
          <p14:tracePt t="388" x="11877675" y="4130675"/>
          <p14:tracePt t="394" x="11826875" y="4146550"/>
          <p14:tracePt t="402" x="11791950" y="4164013"/>
          <p14:tracePt t="410" x="11758613" y="4181475"/>
          <p14:tracePt t="418" x="11699875" y="4214813"/>
          <p14:tracePt t="426" x="11647488" y="4232275"/>
          <p14:tracePt t="434" x="11614150" y="4249738"/>
          <p14:tracePt t="442" x="11563350" y="4265613"/>
          <p14:tracePt t="450" x="11520488" y="4283075"/>
          <p14:tracePt t="458" x="11469688" y="4308475"/>
          <p14:tracePt t="466" x="11410950" y="4325938"/>
          <p14:tracePt t="474" x="11360150" y="4341813"/>
          <p14:tracePt t="481" x="11307763" y="4368800"/>
          <p14:tracePt t="488" x="11266488" y="4384675"/>
          <p14:tracePt t="497" x="11206163" y="4402138"/>
          <p14:tracePt t="504" x="11180763" y="4419600"/>
          <p14:tracePt t="513" x="11155363" y="4435475"/>
          <p14:tracePt t="520" x="11137900" y="4452938"/>
          <p14:tracePt t="528" x="11122025" y="4470400"/>
          <p14:tracePt t="536" x="11112500" y="4478338"/>
          <p14:tracePt t="544" x="11096625" y="4486275"/>
          <p14:tracePt t="550" x="11079163" y="4495800"/>
          <p14:tracePt t="558" x="11071225" y="4495800"/>
          <p14:tracePt t="664" x="11061700" y="4495800"/>
          <p14:tracePt t="672" x="11053763" y="4486275"/>
          <p14:tracePt t="680" x="11053763" y="4478338"/>
          <p14:tracePt t="688" x="11053763" y="4470400"/>
          <p14:tracePt t="702" x="11053763" y="4460875"/>
          <p14:tracePt t="710" x="11053763" y="4452938"/>
          <p14:tracePt t="719" x="11044238" y="4452938"/>
          <p14:tracePt t="734" x="11036300" y="4452938"/>
          <p14:tracePt t="781" x="11036300" y="4435475"/>
          <p14:tracePt t="790" x="11036300" y="4427538"/>
          <p14:tracePt t="917" x="11044238" y="4427538"/>
          <p14:tracePt t="933" x="11053763" y="4427538"/>
          <p14:tracePt t="1076" x="11061700" y="4427538"/>
          <p14:tracePt t="1121" x="11053763" y="4427538"/>
          <p14:tracePt t="1139" x="11044238" y="4427538"/>
          <p14:tracePt t="1159" x="11036300" y="4427538"/>
          <p14:tracePt t="1175" x="11028363" y="4427538"/>
          <p14:tracePt t="1229" x="11018838" y="4427538"/>
          <p14:tracePt t="1241" x="11010900" y="4427538"/>
          <p14:tracePt t="1249" x="11002963" y="4445000"/>
          <p14:tracePt t="1257" x="10993438" y="4445000"/>
          <p14:tracePt t="1266" x="10977563" y="4460875"/>
          <p14:tracePt t="1273" x="10968038" y="4478338"/>
          <p14:tracePt t="1279" x="10942638" y="4495800"/>
          <p14:tracePt t="1288" x="10926763" y="4503738"/>
          <p14:tracePt t="1294" x="10909300" y="4521200"/>
          <p14:tracePt t="1303" x="10874375" y="4538663"/>
          <p14:tracePt t="1310" x="10841038" y="4554538"/>
          <p14:tracePt t="1318" x="10815638" y="4572000"/>
          <p14:tracePt t="1326" x="10807700" y="4579938"/>
          <p14:tracePt t="1334" x="10790238" y="4589463"/>
          <p14:tracePt t="1342" x="10772775" y="4597400"/>
          <p14:tracePt t="1358" x="10764838" y="4597400"/>
          <p14:tracePt t="1396" x="10756900" y="4597400"/>
          <p14:tracePt t="1408" x="10747375" y="4597400"/>
          <p14:tracePt t="1416" x="10747375" y="4605338"/>
          <p14:tracePt t="1424" x="10704513" y="4605338"/>
          <p14:tracePt t="1430" x="10679113" y="4605338"/>
          <p14:tracePt t="1438" x="10620375" y="4605338"/>
          <p14:tracePt t="1446" x="10560050" y="4605338"/>
          <p14:tracePt t="1454" x="10493375" y="4605338"/>
          <p14:tracePt t="1463" x="10433050" y="4589463"/>
          <p14:tracePt t="1471" x="10356850" y="4564063"/>
          <p14:tracePt t="1478" x="10298113" y="4554538"/>
          <p14:tracePt t="1488" x="10237788" y="4538663"/>
          <p14:tracePt t="1494" x="10179050" y="4513263"/>
          <p14:tracePt t="1500" x="10110788" y="4495800"/>
          <p14:tracePt t="1508" x="10050463" y="4486275"/>
          <p14:tracePt t="1516" x="9999663" y="4486275"/>
          <p14:tracePt t="1524" x="9923463" y="4486275"/>
          <p14:tracePt t="1532" x="9855200" y="4486275"/>
          <p14:tracePt t="1540" x="9761538" y="4495800"/>
          <p14:tracePt t="1548" x="9677400" y="4521200"/>
          <p14:tracePt t="1556" x="9591675" y="4538663"/>
          <p14:tracePt t="1564" x="9498013" y="4564063"/>
          <p14:tracePt t="1572" x="9413875" y="4589463"/>
          <p14:tracePt t="1578" x="9337675" y="4605338"/>
          <p14:tracePt t="1588" x="9251950" y="4630738"/>
          <p14:tracePt t="1594" x="9175750" y="4648200"/>
          <p14:tracePt t="1603" x="9099550" y="4673600"/>
          <p14:tracePt t="1610" x="9039225" y="4691063"/>
          <p14:tracePt t="1618" x="8980488" y="4716463"/>
          <p14:tracePt t="1626" x="8921750" y="4733925"/>
          <p14:tracePt t="1634" x="8853488" y="4749800"/>
          <p14:tracePt t="1642" x="8828088" y="4759325"/>
          <p14:tracePt t="1648" x="8777288" y="4784725"/>
          <p14:tracePt t="1656" x="8742363" y="4802188"/>
          <p14:tracePt t="1664" x="8716963" y="4810125"/>
          <p14:tracePt t="1672" x="8691563" y="4827588"/>
          <p14:tracePt t="1680" x="8674100" y="4843463"/>
          <p14:tracePt t="1688" x="8658225" y="4860925"/>
          <p14:tracePt t="1696" x="8632825" y="4878388"/>
          <p14:tracePt t="1705" x="8605838" y="4894263"/>
          <p14:tracePt t="1713" x="8572500" y="4919663"/>
          <p14:tracePt t="1718" x="8547100" y="4937125"/>
          <p14:tracePt t="1726" x="8504238" y="4954588"/>
          <p14:tracePt t="1734" x="8488363" y="4972050"/>
          <p14:tracePt t="1742" x="8462963" y="4979988"/>
          <p14:tracePt t="1750" x="8445500" y="4997450"/>
          <p14:tracePt t="1758" x="8435975" y="5013325"/>
          <p14:tracePt t="1766" x="8420100" y="5030788"/>
          <p14:tracePt t="1774" x="8394700" y="5048250"/>
          <p14:tracePt t="1782" x="8369300" y="5064125"/>
          <p14:tracePt t="1790" x="8334375" y="5081588"/>
          <p14:tracePt t="1796" x="8275638" y="5124450"/>
          <p14:tracePt t="1805" x="8207375" y="5175250"/>
          <p14:tracePt t="1813" x="8139113" y="5243513"/>
          <p14:tracePt t="1821" x="8080375" y="5302250"/>
          <p14:tracePt t="1829" x="8012113" y="5362575"/>
          <p14:tracePt t="1838" x="7935913" y="5405438"/>
          <p14:tracePt t="1845" x="7859713" y="5464175"/>
          <p14:tracePt t="1853" x="7773988" y="5514975"/>
          <p14:tracePt t="1860" x="7715250" y="5557838"/>
          <p14:tracePt t="1868" x="7637463" y="5591175"/>
          <p14:tracePt t="1874" x="7578725" y="5608638"/>
          <p14:tracePt t="1882" x="7518400" y="5634038"/>
          <p14:tracePt t="1890" x="7451725" y="5651500"/>
          <p14:tracePt t="1898" x="7391400" y="5676900"/>
          <p14:tracePt t="1906" x="7332663" y="5694363"/>
          <p14:tracePt t="1914" x="7264400" y="5735638"/>
          <p14:tracePt t="1922" x="7188200" y="5770563"/>
          <p14:tracePt t="1930" x="7119938" y="5803900"/>
          <p14:tracePt t="1938" x="7043738" y="5846763"/>
          <p14:tracePt t="1944" x="6967538" y="5880100"/>
          <p14:tracePt t="1954" x="6873875" y="5897563"/>
          <p14:tracePt t="1960" x="6788150" y="5922963"/>
          <p14:tracePt t="1968" x="6694488" y="5940425"/>
          <p14:tracePt t="1976" x="6584950" y="5983288"/>
          <p14:tracePt t="1984" x="6483350" y="5999163"/>
          <p14:tracePt t="1992" x="6364288" y="6024563"/>
          <p14:tracePt t="2000" x="6253163" y="6034088"/>
          <p14:tracePt t="2008" x="6151563" y="6034088"/>
          <p14:tracePt t="2014" x="6065838" y="6034088"/>
          <p14:tracePt t="2022" x="5981700" y="6034088"/>
          <p14:tracePt t="2030" x="5921375" y="6034088"/>
          <p14:tracePt t="2041" x="5895975" y="6034088"/>
          <p14:tracePt t="2047" x="5862638" y="6024563"/>
          <p14:tracePt t="2057" x="5845175" y="6008688"/>
          <p14:tracePt t="2064" x="5827713" y="5999163"/>
          <p14:tracePt t="2071" x="5811838" y="5983288"/>
          <p14:tracePt t="2089" x="5794375" y="5948363"/>
          <p14:tracePt t="2092" x="5776913" y="5940425"/>
          <p14:tracePt t="2100" x="5761038" y="5922963"/>
          <p14:tracePt t="2108" x="5743575" y="5905500"/>
          <p14:tracePt t="2116" x="5735638" y="5889625"/>
          <p14:tracePt t="2124" x="5708650" y="5872163"/>
          <p14:tracePt t="2132" x="5692775" y="5864225"/>
          <p14:tracePt t="2140" x="5657850" y="5854700"/>
          <p14:tracePt t="2148" x="5632450" y="5846763"/>
          <p14:tracePt t="2156" x="5607050" y="5838825"/>
          <p14:tracePt t="2162" x="5556250" y="5829300"/>
          <p14:tracePt t="2170" x="5513388" y="5821363"/>
          <p14:tracePt t="2178" x="5454650" y="5821363"/>
          <p14:tracePt t="2187" x="5411788" y="5821363"/>
          <p14:tracePt t="2194" x="5368925" y="5821363"/>
          <p14:tracePt t="2202" x="5343525" y="5821363"/>
          <p14:tracePt t="2210" x="5327650" y="5821363"/>
          <p14:tracePt t="2218" x="5318125" y="5821363"/>
          <p14:tracePt t="2226" x="5310188" y="5813425"/>
          <p14:tracePt t="2234" x="5302250" y="5813425"/>
          <p14:tracePt t="2240" x="5292725" y="5803900"/>
          <p14:tracePt t="2248" x="5284788" y="5795963"/>
          <p14:tracePt t="2256" x="5276850" y="5795963"/>
          <p14:tracePt t="2264" x="5276850" y="5788025"/>
          <p14:tracePt t="2272" x="5267325" y="5778500"/>
          <p14:tracePt t="2280" x="5249863" y="5770563"/>
          <p14:tracePt t="2288" x="5241925" y="5753100"/>
          <p14:tracePt t="2297" x="5233988" y="5735638"/>
          <p14:tracePt t="2304" x="5224463" y="5727700"/>
          <p14:tracePt t="2310" x="5208588" y="5710238"/>
          <p14:tracePt t="2318" x="5199063" y="5694363"/>
          <p14:tracePt t="2327" x="5199063" y="5684838"/>
          <p14:tracePt t="2334" x="5191125" y="5684838"/>
          <p14:tracePt t="2342" x="5183188" y="5676900"/>
          <p14:tracePt t="2350" x="5183188" y="5668963"/>
          <p14:tracePt t="2455" x="5191125" y="5668963"/>
          <p14:tracePt t="2464" x="5208588" y="5659438"/>
          <p14:tracePt t="2471" x="5224463" y="5659438"/>
          <p14:tracePt t="2479" x="5241925" y="5659438"/>
          <p14:tracePt t="2487" x="5276850" y="5659438"/>
          <p14:tracePt t="2495" x="5318125" y="5659438"/>
          <p14:tracePt t="2503" x="5378450" y="5659438"/>
          <p14:tracePt t="2511" x="5437188" y="5659438"/>
          <p14:tracePt t="2519" x="5497513" y="5651500"/>
          <p14:tracePt t="2526" x="5565775" y="5641975"/>
          <p14:tracePt t="2533" x="5649913" y="5641975"/>
          <p14:tracePt t="2540" x="5751513" y="5616575"/>
          <p14:tracePt t="2549" x="5853113" y="5608638"/>
          <p14:tracePt t="2556" x="5981700" y="5583238"/>
          <p14:tracePt t="2566" x="6126163" y="5557838"/>
          <p14:tracePt t="2572" x="6270625" y="5540375"/>
          <p14:tracePt t="2581" x="6423025" y="5514975"/>
          <p14:tracePt t="2588" x="6584950" y="5497513"/>
          <p14:tracePt t="2597" x="6737350" y="5489575"/>
          <p14:tracePt t="2603" x="6864350" y="5464175"/>
          <p14:tracePt t="2610" x="6992938" y="5438775"/>
          <p14:tracePt t="2618" x="7094538" y="5405438"/>
          <p14:tracePt t="2626" x="7188200" y="5370513"/>
          <p14:tracePt t="2634" x="7272338" y="5353050"/>
          <p14:tracePt t="2642" x="7348538" y="5327650"/>
          <p14:tracePt t="2650" x="7426325" y="5302250"/>
          <p14:tracePt t="2658" x="7485063" y="5260975"/>
          <p14:tracePt t="2666" x="7553325" y="5218113"/>
          <p14:tracePt t="2674" x="7612063" y="5183188"/>
          <p14:tracePt t="2681" x="7680325" y="5141913"/>
          <p14:tracePt t="2688" x="7748588" y="5073650"/>
          <p14:tracePt t="2697" x="7807325" y="5005388"/>
          <p14:tracePt t="2704" x="7875588" y="4937125"/>
          <p14:tracePt t="2713" x="7943850" y="4878388"/>
          <p14:tracePt t="2720" x="8012113" y="4810125"/>
          <p14:tracePt t="2728" x="8088313" y="4733925"/>
          <p14:tracePt t="2736" x="8156575" y="4665663"/>
          <p14:tracePt t="2744" x="8224838" y="4597400"/>
          <p14:tracePt t="2750" x="8283575" y="4546600"/>
          <p14:tracePt t="2758" x="8334375" y="4503738"/>
          <p14:tracePt t="2766" x="8377238" y="4460875"/>
          <p14:tracePt t="2774" x="8394700" y="4427538"/>
          <p14:tracePt t="2782" x="8410575" y="4402138"/>
          <p14:tracePt t="2790" x="8420100" y="4394200"/>
          <p14:tracePt t="2798" x="8420100" y="4376738"/>
          <p14:tracePt t="2806" x="8420100" y="4359275"/>
          <p14:tracePt t="2815" x="8420100" y="4351338"/>
          <p14:tracePt t="2911" x="8402638" y="4359275"/>
          <p14:tracePt t="2920" x="8385175" y="4368800"/>
          <p14:tracePt t="2927" x="8369300" y="4376738"/>
          <p14:tracePt t="2937" x="8351838" y="4394200"/>
          <p14:tracePt t="2943" x="8343900" y="4394200"/>
          <p14:tracePt t="2951" x="8326438" y="4402138"/>
          <p14:tracePt t="2959" x="8318500" y="4402138"/>
          <p14:tracePt t="2967" x="8318500" y="4410075"/>
          <p14:tracePt t="3028" x="8308975" y="4410075"/>
          <p14:tracePt t="3036" x="8301038" y="4402138"/>
          <p14:tracePt t="3044" x="8283575" y="4376738"/>
          <p14:tracePt t="3050" x="8266113" y="4359275"/>
          <p14:tracePt t="3058" x="8266113" y="4341813"/>
          <p14:tracePt t="3066" x="8250238" y="4308475"/>
          <p14:tracePt t="3074" x="8240713" y="4300538"/>
          <p14:tracePt t="3083" x="8224838" y="4265613"/>
          <p14:tracePt t="3090" x="8207375" y="4249738"/>
          <p14:tracePt t="3098" x="8189913" y="4224338"/>
          <p14:tracePt t="3106" x="8174038" y="4197350"/>
          <p14:tracePt t="3115" x="8131175" y="4164013"/>
          <p14:tracePt t="3120" x="8062913" y="4095750"/>
          <p14:tracePt t="3128" x="8012113" y="4044950"/>
          <p14:tracePt t="3136" x="7943850" y="3994150"/>
          <p14:tracePt t="3144" x="7875588" y="3908425"/>
          <p14:tracePt t="3152" x="7816850" y="3867150"/>
          <p14:tracePt t="3160" x="7748588" y="3816350"/>
          <p14:tracePt t="3168" x="7697788" y="3748088"/>
          <p14:tracePt t="3176" x="7637463" y="3687763"/>
          <p14:tracePt t="3185" x="7596188" y="3619500"/>
          <p14:tracePt t="3190" x="7553325" y="3560763"/>
          <p14:tracePt t="3198" x="7535863" y="3509963"/>
          <p14:tracePt t="3206" x="7510463" y="3475038"/>
          <p14:tracePt t="3214" x="7493000" y="3459163"/>
          <p14:tracePt t="3222" x="7477125" y="3441700"/>
          <p14:tracePt t="3231" x="7467600" y="3424238"/>
          <p14:tracePt t="3272" x="7459663" y="3424238"/>
          <p14:tracePt t="3280" x="7451725" y="3424238"/>
          <p14:tracePt t="3288" x="7442200" y="3424238"/>
          <p14:tracePt t="3297" x="7434263" y="3433763"/>
          <p14:tracePt t="3304" x="7416800" y="3449638"/>
          <p14:tracePt t="3312" x="7400925" y="3459163"/>
          <p14:tracePt t="3320" x="7383463" y="3475038"/>
          <p14:tracePt t="3336" x="7373938" y="3484563"/>
          <p14:tracePt t="3348" x="7366000" y="3492500"/>
          <p14:tracePt t="3382" x="7358063" y="3502025"/>
          <p14:tracePt t="3390" x="7348538" y="3509963"/>
          <p14:tracePt t="3398" x="7340600" y="3509963"/>
          <p14:tracePt t="3406" x="7332663" y="3517900"/>
          <p14:tracePt t="3428" x="7323138" y="3517900"/>
          <p14:tracePt t="3508" x="7332663" y="3502025"/>
          <p14:tracePt t="3515" x="7348538" y="3484563"/>
          <p14:tracePt t="3523" x="7366000" y="3459163"/>
          <p14:tracePt t="3532" x="7373938" y="3441700"/>
          <p14:tracePt t="3539" x="7391400" y="3416300"/>
          <p14:tracePt t="3548" x="7408863" y="3398838"/>
          <p14:tracePt t="3555" x="7434263" y="3382963"/>
          <p14:tracePt t="3560" x="7459663" y="3365500"/>
          <p14:tracePt t="3568" x="7477125" y="3348038"/>
          <p14:tracePt t="3576" x="7493000" y="3348038"/>
          <p14:tracePt t="3584" x="7510463" y="3340100"/>
          <p14:tracePt t="3592" x="7527925" y="3330575"/>
          <p14:tracePt t="3608" x="7535863" y="3322638"/>
          <p14:tracePt t="3616" x="7545388" y="3322638"/>
          <p14:tracePt t="3624" x="7553325" y="3314700"/>
          <p14:tracePt t="3634" x="7561263" y="3314700"/>
          <p14:tracePt t="3642" x="7570788" y="3314700"/>
          <p14:tracePt t="3650" x="7578725" y="3314700"/>
          <p14:tracePt t="3658" x="7596188" y="3314700"/>
          <p14:tracePt t="3666" x="7612063" y="3305175"/>
          <p14:tracePt t="3674" x="7629525" y="3305175"/>
          <p14:tracePt t="3682" x="7654925" y="3305175"/>
          <p14:tracePt t="3690" x="7680325" y="3305175"/>
          <p14:tracePt t="3698" x="7697788" y="3305175"/>
          <p14:tracePt t="3704" x="7731125" y="3305175"/>
          <p14:tracePt t="3712" x="7766050" y="3314700"/>
          <p14:tracePt t="3720" x="7799388" y="3314700"/>
          <p14:tracePt t="3728" x="7842250" y="3314700"/>
          <p14:tracePt t="3736" x="7893050" y="3314700"/>
          <p14:tracePt t="3744" x="7951788" y="3305175"/>
          <p14:tracePt t="3752" x="8029575" y="3305175"/>
          <p14:tracePt t="3760" x="8113713" y="3297238"/>
          <p14:tracePt t="3768" x="8199438" y="3279775"/>
          <p14:tracePt t="3774" x="8291513" y="3263900"/>
          <p14:tracePt t="3782" x="8377238" y="3246438"/>
          <p14:tracePt t="3790" x="8478838" y="3228975"/>
          <p14:tracePt t="3798" x="8580438" y="3211513"/>
          <p14:tracePt t="3806" x="8648700" y="3203575"/>
          <p14:tracePt t="3815" x="8742363" y="3178175"/>
          <p14:tracePt t="3822" x="8810625" y="3152775"/>
          <p14:tracePt t="3831" x="8886825" y="3135313"/>
          <p14:tracePt t="3838" x="8947150" y="3127375"/>
          <p14:tracePt t="3847" x="8997950" y="3109913"/>
          <p14:tracePt t="3852" x="9031288" y="3084513"/>
          <p14:tracePt t="3860" x="9056688" y="3084513"/>
          <p14:tracePt t="3868" x="9074150" y="3084513"/>
          <p14:tracePt t="3876" x="9091613" y="3067050"/>
          <p14:tracePt t="3884" x="9107488" y="3051175"/>
          <p14:tracePt t="3892" x="9124950" y="3041650"/>
          <p14:tracePt t="3900" x="9132888" y="3033713"/>
          <p14:tracePt t="3908" x="9150350" y="3025775"/>
          <p14:tracePt t="3916" x="9167813" y="3008313"/>
          <p14:tracePt t="3924" x="9183688" y="2990850"/>
          <p14:tracePt t="3931" x="9193213" y="2982913"/>
          <p14:tracePt t="3938" x="9209088" y="2974975"/>
          <p14:tracePt t="3947" x="9226550" y="2957513"/>
          <p14:tracePt t="3954" x="9244013" y="2957513"/>
          <p14:tracePt t="4071" x="9226550" y="2957513"/>
          <p14:tracePt t="4080" x="9158288" y="2974975"/>
          <p14:tracePt t="4087" x="9099550" y="2982913"/>
          <p14:tracePt t="4095" x="9031288" y="3000375"/>
          <p14:tracePt t="4103" x="8937625" y="3016250"/>
          <p14:tracePt t="4111" x="8853488" y="3033713"/>
          <p14:tracePt t="4119" x="8750300" y="3059113"/>
          <p14:tracePt t="4127" x="8666163" y="3067050"/>
          <p14:tracePt t="4135" x="8580438" y="3094038"/>
          <p14:tracePt t="4140" x="8488363" y="3109913"/>
          <p14:tracePt t="4149" x="8410575" y="3135313"/>
          <p14:tracePt t="4156" x="8351838" y="3144838"/>
          <p14:tracePt t="4166" x="8308975" y="3160713"/>
          <p14:tracePt t="4172" x="8250238" y="3170238"/>
          <p14:tracePt t="4182" x="8224838" y="3170238"/>
          <p14:tracePt t="4188" x="8199438" y="3178175"/>
          <p14:tracePt t="4197" x="8181975" y="3178175"/>
          <p14:tracePt t="4205" x="8156575" y="3178175"/>
          <p14:tracePt t="4213" x="8139113" y="3186113"/>
          <p14:tracePt t="4218" x="8131175" y="3186113"/>
          <p14:tracePt t="4226" x="8113713" y="3186113"/>
          <p14:tracePt t="4234" x="8096250" y="3186113"/>
          <p14:tracePt t="4242" x="8088313" y="3195638"/>
          <p14:tracePt t="4250" x="8070850" y="3195638"/>
          <p14:tracePt t="4258" x="8045450" y="3203575"/>
          <p14:tracePt t="4266" x="8037513" y="3203575"/>
          <p14:tracePt t="4274" x="8004175" y="3221038"/>
          <p14:tracePt t="4282" x="7969250" y="3238500"/>
          <p14:tracePt t="4290" x="7918450" y="3254375"/>
          <p14:tracePt t="4297" x="7875588" y="3263900"/>
          <p14:tracePt t="4304" x="7807325" y="3289300"/>
          <p14:tracePt t="4312" x="7748588" y="3297238"/>
          <p14:tracePt t="4320" x="7688263" y="3305175"/>
          <p14:tracePt t="4328" x="7629525" y="3322638"/>
          <p14:tracePt t="4336" x="7570788" y="3340100"/>
          <p14:tracePt t="4344" x="7510463" y="3355975"/>
          <p14:tracePt t="4352" x="7451725" y="3373438"/>
          <p14:tracePt t="4360" x="7391400" y="3390900"/>
          <p14:tracePt t="4366" x="7340600" y="3408363"/>
          <p14:tracePt t="4374" x="7281863" y="3424238"/>
          <p14:tracePt t="4382" x="7246938" y="3441700"/>
          <p14:tracePt t="4390" x="7213600" y="3459163"/>
          <p14:tracePt t="4398" x="7178675" y="3467100"/>
          <p14:tracePt t="4406" x="7153275" y="3475038"/>
          <p14:tracePt t="4414" x="7127875" y="3484563"/>
          <p14:tracePt t="4422" x="7119938" y="3492500"/>
          <p14:tracePt t="4431" x="7102475" y="3502025"/>
          <p14:tracePt t="4438" x="7085013" y="3502025"/>
          <p14:tracePt t="4452" x="7069138" y="3509963"/>
          <p14:tracePt t="4460" x="7059613" y="3509963"/>
          <p14:tracePt t="4468" x="7051675" y="3509963"/>
          <p14:tracePt t="4476" x="7034213" y="3509963"/>
          <p14:tracePt t="4484" x="7026275" y="3509963"/>
          <p14:tracePt t="4492" x="7008813" y="3517900"/>
          <p14:tracePt t="4500" x="7000875" y="3517900"/>
          <p14:tracePt t="4513" x="6992938" y="3517900"/>
          <p14:tracePt t="4604" x="6992938" y="3509963"/>
          <p14:tracePt t="4612" x="6992938" y="3502025"/>
          <p14:tracePt t="4628" x="6992938" y="3492500"/>
          <p14:tracePt t="4636" x="6992938" y="3475038"/>
          <p14:tracePt t="4652" x="6992938" y="3459163"/>
          <p14:tracePt t="4660" x="6992938" y="3449638"/>
          <p14:tracePt t="4674" x="6992938" y="3441700"/>
          <p14:tracePt t="4682" x="6992938" y="3433763"/>
          <p14:tracePt t="4690" x="6992938" y="3424238"/>
          <p14:tracePt t="4698" x="6992938" y="3416300"/>
          <p14:tracePt t="4706" x="6992938" y="3408363"/>
          <p14:tracePt t="4722" x="6992938" y="3398838"/>
          <p14:tracePt t="4730" x="6992938" y="3382963"/>
          <p14:tracePt t="4744" x="7000875" y="3373438"/>
          <p14:tracePt t="4760" x="7000875" y="3365500"/>
          <p14:tracePt t="4780" x="7000875" y="3355975"/>
          <p14:tracePt t="4789" x="7008813" y="3340100"/>
          <p14:tracePt t="4804" x="7008813" y="3322638"/>
          <p14:tracePt t="4810" x="7018338" y="3314700"/>
          <p14:tracePt t="4827" x="7018338" y="3305175"/>
          <p14:tracePt t="4835" x="7026275" y="3297238"/>
          <p14:tracePt t="4933" x="7043738" y="3289300"/>
          <p14:tracePt t="4942" x="7059613" y="3279775"/>
          <p14:tracePt t="4949" x="7069138" y="3279775"/>
          <p14:tracePt t="4955" x="7094538" y="3271838"/>
          <p14:tracePt t="4964" x="7112000" y="3263900"/>
          <p14:tracePt t="4971" x="7119938" y="3263900"/>
          <p14:tracePt t="4979" x="7145338" y="3254375"/>
          <p14:tracePt t="4986" x="7170738" y="3246438"/>
          <p14:tracePt t="4994" x="7221538" y="3238500"/>
          <p14:tracePt t="5002" x="7256463" y="3228975"/>
          <p14:tracePt t="5010" x="7289800" y="3228975"/>
          <p14:tracePt t="5018" x="7323138" y="3221038"/>
          <p14:tracePt t="5025" x="7358063" y="3211513"/>
          <p14:tracePt t="5032" x="7391400" y="3203575"/>
          <p14:tracePt t="5040" x="7416800" y="3195638"/>
          <p14:tracePt t="5048" x="7442200" y="3186113"/>
          <p14:tracePt t="5057" x="7467600" y="3186113"/>
          <p14:tracePt t="5075" x="7502525" y="3178175"/>
          <p14:tracePt t="5080" x="7545388" y="3170238"/>
          <p14:tracePt t="5088" x="7596188" y="3144838"/>
          <p14:tracePt t="5096" x="7654925" y="3127375"/>
          <p14:tracePt t="5104" x="7715250" y="3109913"/>
          <p14:tracePt t="5110" x="7781925" y="3084513"/>
          <p14:tracePt t="5118" x="7842250" y="3067050"/>
          <p14:tracePt t="5126" x="7900988" y="3041650"/>
          <p14:tracePt t="5134" x="7977188" y="3025775"/>
          <p14:tracePt t="5142" x="8054975" y="3000375"/>
          <p14:tracePt t="5150" x="8139113" y="2982913"/>
          <p14:tracePt t="5158" x="8266113" y="2949575"/>
          <p14:tracePt t="5166" x="8410575" y="2922588"/>
          <p14:tracePt t="5174" x="8529638" y="2897188"/>
          <p14:tracePt t="5180" x="8640763" y="2871788"/>
          <p14:tracePt t="5188" x="8742363" y="2855913"/>
          <p14:tracePt t="5196" x="8861425" y="2830513"/>
          <p14:tracePt t="5206" x="8947150" y="2805113"/>
          <p14:tracePt t="5212" x="9023350" y="2795588"/>
          <p14:tracePt t="5220" x="9074150" y="2795588"/>
          <p14:tracePt t="5228" x="9117013" y="2795588"/>
          <p14:tracePt t="5236" x="9132888" y="2795588"/>
          <p14:tracePt t="5244" x="9150350" y="2795588"/>
          <p14:tracePt t="5422" x="9158288" y="2805113"/>
          <p14:tracePt t="5430" x="9167813" y="2805113"/>
          <p14:tracePt t="5438" x="9175750" y="2813050"/>
          <p14:tracePt t="5446" x="9175750" y="2820988"/>
          <p14:tracePt t="5462" x="9183688" y="2838450"/>
          <p14:tracePt t="5468" x="9193213" y="2846388"/>
          <p14:tracePt t="5484" x="9209088" y="2855913"/>
          <p14:tracePt t="5492" x="9218613" y="2863850"/>
          <p14:tracePt t="5500" x="9226550" y="2871788"/>
          <p14:tracePt t="5508" x="9236075" y="2881313"/>
          <p14:tracePt t="5516" x="9251950" y="2889250"/>
          <p14:tracePt t="5524" x="9269413" y="2897188"/>
          <p14:tracePt t="5532" x="9277350" y="2906713"/>
          <p14:tracePt t="5541" x="9294813" y="2914650"/>
          <p14:tracePt t="5546" x="9312275" y="2922588"/>
          <p14:tracePt t="5554" x="9320213" y="2922588"/>
          <p14:tracePt t="5562" x="9337675" y="2922588"/>
          <p14:tracePt t="5570" x="9353550" y="2932113"/>
          <p14:tracePt t="5579" x="9371013" y="2949575"/>
          <p14:tracePt t="5586" x="9380538" y="2949575"/>
          <p14:tracePt t="5594" x="9396413" y="2949575"/>
          <p14:tracePt t="5602" x="9405938" y="2957513"/>
          <p14:tracePt t="5610" x="9421813" y="2965450"/>
          <p14:tracePt t="5616" x="9439275" y="2974975"/>
          <p14:tracePt t="5624" x="9447213" y="2974975"/>
          <p14:tracePt t="5632" x="9464675" y="2982913"/>
          <p14:tracePt t="5640" x="9482138" y="2982913"/>
          <p14:tracePt t="5648" x="9507538" y="2982913"/>
          <p14:tracePt t="5656" x="9515475" y="2990850"/>
          <p14:tracePt t="5664" x="9532938" y="3008313"/>
          <p14:tracePt t="5673" x="9550400" y="3008313"/>
          <p14:tracePt t="5680" x="9558338" y="3016250"/>
          <p14:tracePt t="5688" x="9575800" y="3025775"/>
          <p14:tracePt t="5694" x="9583738" y="3025775"/>
          <p14:tracePt t="6221" x="9575800" y="3016250"/>
          <p14:tracePt t="6228" x="9566275" y="3016250"/>
          <p14:tracePt t="6236" x="9558338" y="3016250"/>
          <p14:tracePt t="6244" x="9540875" y="3008313"/>
          <p14:tracePt t="6252" x="9532938" y="3008313"/>
          <p14:tracePt t="6260" x="9515475" y="3008313"/>
          <p14:tracePt t="6269" x="9498013" y="3008313"/>
          <p14:tracePt t="6276" x="9490075" y="3008313"/>
          <p14:tracePt t="6282" x="9482138" y="3008313"/>
          <p14:tracePt t="6290" x="9472613" y="3000375"/>
          <p14:tracePt t="6622" x="9456738" y="3000375"/>
          <p14:tracePt t="6630" x="9421813" y="2990850"/>
          <p14:tracePt t="6638" x="9380538" y="2990850"/>
          <p14:tracePt t="6646" x="9320213" y="2982913"/>
          <p14:tracePt t="6652" x="9261475" y="2974975"/>
          <p14:tracePt t="6660" x="9201150" y="2965450"/>
          <p14:tracePt t="6668" x="9132888" y="2949575"/>
          <p14:tracePt t="6676" x="9074150" y="2949575"/>
          <p14:tracePt t="6684" x="8997950" y="2932113"/>
          <p14:tracePt t="6692" x="8937625" y="2922588"/>
          <p14:tracePt t="6700" x="8869363" y="2922588"/>
          <p14:tracePt t="6708" x="8810625" y="2906713"/>
          <p14:tracePt t="6716" x="8750300" y="2897188"/>
          <p14:tracePt t="6722" x="8699500" y="2897188"/>
          <p14:tracePt t="6730" x="8658225" y="2897188"/>
          <p14:tracePt t="6738" x="8623300" y="2889250"/>
          <p14:tracePt t="6747" x="8605838" y="2881313"/>
          <p14:tracePt t="6754" x="8589963" y="2881313"/>
          <p14:tracePt t="6764" x="8555038" y="2871788"/>
          <p14:tracePt t="6770" x="8521700" y="2871788"/>
          <p14:tracePt t="6778" x="8478838" y="2863850"/>
          <p14:tracePt t="6786" x="8435975" y="2863850"/>
          <p14:tracePt t="6794" x="8377238" y="2863850"/>
          <p14:tracePt t="6800" x="8326438" y="2863850"/>
          <p14:tracePt t="6808" x="8266113" y="2871788"/>
          <p14:tracePt t="6816" x="8189913" y="2889250"/>
          <p14:tracePt t="6824" x="8131175" y="2897188"/>
          <p14:tracePt t="6832" x="8070850" y="2922588"/>
          <p14:tracePt t="6841" x="8020050" y="2940050"/>
          <p14:tracePt t="6848" x="7961313" y="2949575"/>
          <p14:tracePt t="6856" x="7900988" y="2974975"/>
          <p14:tracePt t="6864" x="7850188" y="2982913"/>
          <p14:tracePt t="6870" x="7807325" y="2990850"/>
          <p14:tracePt t="6878" x="7781925" y="3008313"/>
          <p14:tracePt t="6886" x="7756525" y="3008313"/>
          <p14:tracePt t="6894" x="7748588" y="3016250"/>
          <p14:tracePt t="6902" x="7731125" y="3025775"/>
          <p14:tracePt t="6910" x="7715250" y="3033713"/>
          <p14:tracePt t="6918" x="7697788" y="3051175"/>
          <p14:tracePt t="6926" x="7688263" y="3067050"/>
          <p14:tracePt t="6934" x="7672388" y="3067050"/>
          <p14:tracePt t="6941" x="7654925" y="3084513"/>
          <p14:tracePt t="6948" x="7629525" y="3101975"/>
          <p14:tracePt t="6956" x="7596188" y="3119438"/>
          <p14:tracePt t="6964" x="7553325" y="3135313"/>
          <p14:tracePt t="6972" x="7502525" y="3160713"/>
          <p14:tracePt t="6980" x="7451725" y="3178175"/>
          <p14:tracePt t="6988" x="7408863" y="3195638"/>
          <p14:tracePt t="6996" x="7366000" y="3221038"/>
          <p14:tracePt t="7004" x="7323138" y="3254375"/>
          <p14:tracePt t="7012" x="7281863" y="3271838"/>
          <p14:tracePt t="7020" x="7264400" y="3289300"/>
          <p14:tracePt t="7026" x="7239000" y="3305175"/>
          <p14:tracePt t="7034" x="7221538" y="3314700"/>
          <p14:tracePt t="7042" x="7204075" y="3322638"/>
          <p14:tracePt t="7050" x="7204075" y="3330575"/>
          <p14:tracePt t="7058" x="7204075" y="3348038"/>
          <p14:tracePt t="7397" x="7196138" y="3348038"/>
          <p14:tracePt t="7409" x="7188200" y="3348038"/>
          <p14:tracePt t="7417" x="7188200" y="3355975"/>
          <p14:tracePt t="7426" x="7178675" y="3365500"/>
          <p14:tracePt t="7433" x="7170738" y="3365500"/>
          <p14:tracePt t="7441" x="7162800" y="3365500"/>
          <p14:tracePt t="7449" x="7162800" y="3373438"/>
          <p14:tracePt t="7457" x="7153275" y="3373438"/>
          <p14:tracePt t="7463" x="7153275" y="3382963"/>
          <p14:tracePt t="7861" x="7153275" y="3390900"/>
          <p14:tracePt t="7873" x="7153275" y="3398838"/>
          <p14:tracePt t="7881" x="7162800" y="3416300"/>
          <p14:tracePt t="7890" x="7178675" y="3433763"/>
          <p14:tracePt t="7898" x="7188200" y="3441700"/>
          <p14:tracePt t="7903" x="7204075" y="3459163"/>
          <p14:tracePt t="7911" x="7213600" y="3467100"/>
          <p14:tracePt t="7918" x="7229475" y="3484563"/>
          <p14:tracePt t="7926" x="7246938" y="3492500"/>
          <p14:tracePt t="7934" x="7264400" y="3509963"/>
          <p14:tracePt t="7942" x="7289800" y="3527425"/>
          <p14:tracePt t="7950" x="7323138" y="3543300"/>
          <p14:tracePt t="7958" x="7340600" y="3560763"/>
          <p14:tracePt t="7966" x="7373938" y="3578225"/>
          <p14:tracePt t="7972" x="7416800" y="3594100"/>
          <p14:tracePt t="7981" x="7434263" y="3611563"/>
          <p14:tracePt t="7988" x="7451725" y="3629025"/>
          <p14:tracePt t="7997" x="7467600" y="3636963"/>
          <p14:tracePt t="8004" x="7485063" y="3646488"/>
          <p14:tracePt t="8013" x="7493000" y="3662363"/>
          <p14:tracePt t="8020" x="7510463" y="3662363"/>
          <p14:tracePt t="8029" x="7510463" y="3671888"/>
          <p14:tracePt t="8036" x="7518400" y="3671888"/>
          <p14:tracePt t="8050" x="7518400" y="3679825"/>
          <p14:tracePt t="8239" x="7518400" y="3687763"/>
          <p14:tracePt t="8269" x="7535863" y="3679825"/>
          <p14:tracePt t="8278" x="7561263" y="3654425"/>
          <p14:tracePt t="8285" x="7586663" y="3636963"/>
          <p14:tracePt t="8293" x="7612063" y="3603625"/>
          <p14:tracePt t="8301" x="7637463" y="3578225"/>
          <p14:tracePt t="8309" x="7654925" y="3560763"/>
          <p14:tracePt t="8316" x="7672388" y="3535363"/>
          <p14:tracePt t="8324" x="7688263" y="3509963"/>
          <p14:tracePt t="8332" x="7697788" y="3492500"/>
          <p14:tracePt t="8340" x="7697788" y="3467100"/>
          <p14:tracePt t="8347" x="7697788" y="3449638"/>
          <p14:tracePt t="8354" x="7688263" y="3433763"/>
          <p14:tracePt t="8362" x="7672388" y="3416300"/>
          <p14:tracePt t="8370" x="7654925" y="3390900"/>
          <p14:tracePt t="8379" x="7604125" y="3373438"/>
          <p14:tracePt t="8386" x="7545388" y="3348038"/>
          <p14:tracePt t="8394" x="7477125" y="3322638"/>
          <p14:tracePt t="8402" x="7416800" y="3297238"/>
          <p14:tracePt t="8411" x="7358063" y="3279775"/>
          <p14:tracePt t="8416" x="7281863" y="3238500"/>
          <p14:tracePt t="8424" x="7204075" y="3203575"/>
          <p14:tracePt t="8432" x="7145338" y="3170238"/>
          <p14:tracePt t="8440" x="7069138" y="3152775"/>
          <p14:tracePt t="8448" x="7008813" y="3127375"/>
          <p14:tracePt t="8456" x="6942138" y="3109913"/>
          <p14:tracePt t="8464" x="6881813" y="3084513"/>
          <p14:tracePt t="8472" x="6823075" y="3067050"/>
          <p14:tracePt t="8481" x="6762750" y="3051175"/>
          <p14:tracePt t="8486" x="6704013" y="3025775"/>
          <p14:tracePt t="8495" x="6643688" y="3016250"/>
          <p14:tracePt t="8502" x="6575425" y="3000375"/>
          <p14:tracePt t="8511" x="6516688" y="2982913"/>
          <p14:tracePt t="8518" x="6456363" y="2974975"/>
          <p14:tracePt t="8527" x="6397625" y="2965450"/>
          <p14:tracePt t="8534" x="6346825" y="2965450"/>
          <p14:tracePt t="8543" x="6286500" y="2957513"/>
          <p14:tracePt t="8550" x="6227763" y="2949575"/>
          <p14:tracePt t="8559" x="6167438" y="2949575"/>
          <p14:tracePt t="8565" x="6108700" y="2949575"/>
          <p14:tracePt t="8572" x="6049963" y="2940050"/>
          <p14:tracePt t="8581" x="6015038" y="2932113"/>
          <p14:tracePt t="8588" x="5989638" y="2932113"/>
          <p14:tracePt t="8596" x="5964238" y="2932113"/>
          <p14:tracePt t="8604" x="5938838" y="2932113"/>
          <p14:tracePt t="8613" x="5921375" y="2932113"/>
          <p14:tracePt t="8620" x="5913438" y="2932113"/>
          <p14:tracePt t="8629" x="5905500" y="2932113"/>
          <p14:tracePt t="8636" x="5895975" y="2940050"/>
          <p14:tracePt t="8644" x="5888038" y="2949575"/>
          <p14:tracePt t="8650" x="5880100" y="2949575"/>
          <p14:tracePt t="8659" x="5862638" y="2965450"/>
          <p14:tracePt t="8666" x="5853113" y="2990850"/>
          <p14:tracePt t="8674" x="5837238" y="3016250"/>
          <p14:tracePt t="8682" x="5819775" y="3051175"/>
          <p14:tracePt t="8690" x="5794375" y="3094038"/>
          <p14:tracePt t="8698" x="5776913" y="3152775"/>
          <p14:tracePt t="8706" x="5761038" y="3221038"/>
          <p14:tracePt t="8713" x="5735638" y="3279775"/>
          <p14:tracePt t="8720" x="5718175" y="3340100"/>
          <p14:tracePt t="8729" x="5692775" y="3424238"/>
          <p14:tracePt t="8736" x="5657850" y="3502025"/>
          <p14:tracePt t="8745" x="5641975" y="3578225"/>
          <p14:tracePt t="8752" x="5616575" y="3636963"/>
          <p14:tracePt t="8761" x="5599113" y="3705225"/>
          <p14:tracePt t="8768" x="5581650" y="3763963"/>
          <p14:tracePt t="8777" x="5556250" y="3824288"/>
          <p14:tracePt t="8782" x="5548313" y="3883025"/>
          <p14:tracePt t="8791" x="5548313" y="3943350"/>
          <p14:tracePt t="8799" x="5548313" y="4002088"/>
          <p14:tracePt t="8806" x="5548313" y="4070350"/>
          <p14:tracePt t="8814" x="5548313" y="4130675"/>
          <p14:tracePt t="8822" x="5548313" y="4197350"/>
          <p14:tracePt t="8830" x="5548313" y="4275138"/>
          <p14:tracePt t="8838" x="5573713" y="4341813"/>
          <p14:tracePt t="8846" x="5591175" y="4410075"/>
          <p14:tracePt t="8854" x="5616575" y="4470400"/>
          <p14:tracePt t="8860" x="5632450" y="4529138"/>
          <p14:tracePt t="8868" x="5649913" y="4554538"/>
          <p14:tracePt t="8876" x="5657850" y="4597400"/>
          <p14:tracePt t="8884" x="5667375" y="4622800"/>
          <p14:tracePt t="8893" x="5667375" y="4640263"/>
          <p14:tracePt t="8900" x="5675313" y="4665663"/>
          <p14:tracePt t="8908" x="5675313" y="4691063"/>
          <p14:tracePt t="8916" x="5675313" y="4724400"/>
          <p14:tracePt t="8924" x="5675313" y="4767263"/>
          <p14:tracePt t="8930" x="5675313" y="4810125"/>
          <p14:tracePt t="8938" x="5675313" y="4843463"/>
          <p14:tracePt t="8946" x="5675313" y="4868863"/>
          <p14:tracePt t="8954" x="5675313" y="4903788"/>
          <p14:tracePt t="8962" x="5675313" y="4929188"/>
          <p14:tracePt t="8970" x="5683250" y="4972050"/>
          <p14:tracePt t="8978" x="5692775" y="4997450"/>
          <p14:tracePt t="8986" x="5692775" y="5022850"/>
          <p14:tracePt t="8994" x="5692775" y="5048250"/>
          <p14:tracePt t="9000" x="5692775" y="5064125"/>
          <p14:tracePt t="9016" x="5692775" y="5081588"/>
          <p14:tracePt t="9032" x="5692775" y="5099050"/>
          <p14:tracePt t="9040" x="5692775" y="5106988"/>
          <p14:tracePt t="9048" x="5692775" y="5116513"/>
          <p14:tracePt t="9056" x="5683250" y="5132388"/>
          <p14:tracePt t="9064" x="5667375" y="5149850"/>
          <p14:tracePt t="9072" x="5657850" y="5167313"/>
          <p14:tracePt t="9079" x="5641975" y="5175250"/>
          <p14:tracePt t="9086" x="5624513" y="5192713"/>
          <p14:tracePt t="9094" x="5599113" y="5208588"/>
          <p14:tracePt t="9102" x="5581650" y="5226050"/>
          <p14:tracePt t="9110" x="5565775" y="5243513"/>
          <p14:tracePt t="9118" x="5548313" y="5251450"/>
          <p14:tracePt t="9126" x="5530850" y="5268913"/>
          <p14:tracePt t="9134" x="5513388" y="5276850"/>
          <p14:tracePt t="9143" x="5505450" y="5294313"/>
          <p14:tracePt t="9148" x="5497513" y="5311775"/>
          <p14:tracePt t="9159" x="5487988" y="5311775"/>
          <p14:tracePt t="9164" x="5480050" y="5319713"/>
          <p14:tracePt t="9172" x="5472113" y="5337175"/>
          <p14:tracePt t="9180" x="5462588" y="5337175"/>
          <p14:tracePt t="9188" x="5462588" y="5345113"/>
          <p14:tracePt t="9196" x="5454650" y="5353050"/>
          <p14:tracePt t="9204" x="5446713" y="5362575"/>
          <p14:tracePt t="9212" x="5446713" y="5380038"/>
          <p14:tracePt t="9218" x="5437188" y="5387975"/>
          <p14:tracePt t="9226" x="5421313" y="5395913"/>
          <p14:tracePt t="9234" x="5411788" y="5413375"/>
          <p14:tracePt t="9242" x="5411788" y="5421313"/>
          <p14:tracePt t="9258" x="5403850" y="5430838"/>
          <p14:tracePt t="9266" x="5403850" y="5438775"/>
          <p14:tracePt t="9274" x="5394325" y="5446713"/>
          <p14:tracePt t="9293" x="5394325" y="5464175"/>
          <p14:tracePt t="9300" x="5394325" y="5472113"/>
          <p14:tracePt t="9308" x="5394325" y="5481638"/>
          <p14:tracePt t="9316" x="5394325" y="5497513"/>
          <p14:tracePt t="9324" x="5394325" y="5514975"/>
          <p14:tracePt t="9332" x="5403850" y="5549900"/>
          <p14:tracePt t="9340" x="5411788" y="5575300"/>
          <p14:tracePt t="9348" x="5429250" y="5608638"/>
          <p14:tracePt t="9356" x="5462588" y="5641975"/>
          <p14:tracePt t="9364" x="5505450" y="5710238"/>
          <p14:tracePt t="9370" x="5565775" y="5753100"/>
          <p14:tracePt t="9378" x="5632450" y="5803900"/>
          <p14:tracePt t="9386" x="5692775" y="5864225"/>
          <p14:tracePt t="9394" x="5761038" y="5905500"/>
          <p14:tracePt t="9402" x="5837238" y="5948363"/>
          <p14:tracePt t="9410" x="5895975" y="5983288"/>
          <p14:tracePt t="9418" x="5964238" y="5999163"/>
          <p14:tracePt t="9427" x="6007100" y="6016625"/>
          <p14:tracePt t="9434" x="6032500" y="6034088"/>
          <p14:tracePt t="9440" x="6049963" y="6042025"/>
          <p14:tracePt t="9448" x="6049963" y="6049963"/>
          <p14:tracePt t="9554" x="6040438" y="6049963"/>
          <p14:tracePt t="9562" x="6007100" y="6042025"/>
          <p14:tracePt t="9570" x="5981700" y="6042025"/>
          <p14:tracePt t="9578" x="5956300" y="6034088"/>
          <p14:tracePt t="9586" x="5946775" y="6034088"/>
          <p14:tracePt t="9593" x="5930900" y="6034088"/>
          <p14:tracePt t="9600" x="5913438" y="6024563"/>
          <p14:tracePt t="9608" x="5913438" y="6016625"/>
          <p14:tracePt t="9679" x="5905500" y="6016625"/>
          <p14:tracePt t="9691" x="5895975" y="6016625"/>
          <p14:tracePt t="9727" x="5895975" y="6008688"/>
          <p14:tracePt t="9736" x="5905500" y="5999163"/>
          <p14:tracePt t="9744" x="5946775" y="5983288"/>
          <p14:tracePt t="9752" x="6024563" y="5973763"/>
          <p14:tracePt t="9760" x="6083300" y="5965825"/>
          <p14:tracePt t="9768" x="6167438" y="5965825"/>
          <p14:tracePt t="9776" x="6253163" y="5965825"/>
          <p14:tracePt t="9784" x="6380163" y="5965825"/>
          <p14:tracePt t="9792" x="6499225" y="5983288"/>
          <p14:tracePt t="9800" x="6592888" y="5991225"/>
          <p14:tracePt t="9806" x="6669088" y="5991225"/>
          <p14:tracePt t="9814" x="6745288" y="6016625"/>
          <p14:tracePt t="9822" x="6813550" y="6016625"/>
          <p14:tracePt t="9831" x="6873875" y="6016625"/>
          <p14:tracePt t="9839" x="6924675" y="6016625"/>
          <p14:tracePt t="9848" x="6983413" y="6008688"/>
          <p14:tracePt t="9855" x="7043738" y="6008688"/>
          <p14:tracePt t="9864" x="7094538" y="5991225"/>
          <p14:tracePt t="9871" x="7137400" y="5983288"/>
          <p14:tracePt t="9879" x="7170738" y="5973763"/>
          <p14:tracePt t="9885" x="7196138" y="5965825"/>
          <p14:tracePt t="9892" x="7221538" y="5948363"/>
          <p14:tracePt t="9900" x="7229475" y="5940425"/>
          <p14:tracePt t="9908" x="7246938" y="5940425"/>
          <p14:tracePt t="9916" x="7264400" y="5922963"/>
          <p14:tracePt t="9924" x="7272338" y="5915025"/>
          <p14:tracePt t="9940" x="7281863" y="5905500"/>
          <p14:tracePt t="9990" x="7289800" y="5905500"/>
          <p14:tracePt t="10003" x="7297738" y="5905500"/>
          <p14:tracePt t="10011" x="7315200" y="5905500"/>
          <p14:tracePt t="10019" x="7332663" y="5905500"/>
          <p14:tracePt t="10026" x="7348538" y="5905500"/>
          <p14:tracePt t="10033" x="7373938" y="5905500"/>
          <p14:tracePt t="10040" x="7408863" y="5905500"/>
          <p14:tracePt t="10049" x="7451725" y="5905500"/>
          <p14:tracePt t="10057" x="7477125" y="5905500"/>
          <p14:tracePt t="10066" x="7510463" y="5905500"/>
          <p14:tracePt t="10083" x="7570788" y="5905500"/>
          <p14:tracePt t="10088" x="7586663" y="5905500"/>
          <p14:tracePt t="10097" x="7621588" y="5905500"/>
          <p14:tracePt t="10102" x="7637463" y="5915025"/>
          <p14:tracePt t="10110" x="7654925" y="5922963"/>
          <p14:tracePt t="10118" x="7662863" y="5922963"/>
          <p14:tracePt t="10126" x="7688263" y="5932488"/>
          <p14:tracePt t="10134" x="7715250" y="5940425"/>
          <p14:tracePt t="10143" x="7731125" y="5948363"/>
          <p14:tracePt t="10152" x="7756525" y="5957888"/>
          <p14:tracePt t="10159" x="7781925" y="5965825"/>
          <p14:tracePt t="10168" x="7799388" y="5973763"/>
          <p14:tracePt t="10175" x="7816850" y="5973763"/>
          <p14:tracePt t="10182" x="7832725" y="5973763"/>
          <p14:tracePt t="10188" x="7850188" y="5983288"/>
          <p14:tracePt t="10197" x="7859713" y="5983288"/>
          <p14:tracePt t="10204" x="7875588" y="5991225"/>
          <p14:tracePt t="10213" x="7893050" y="5991225"/>
          <p14:tracePt t="10221" x="7893050" y="5999163"/>
          <p14:tracePt t="10233" x="7900988" y="5999163"/>
          <p14:tracePt t="10245" x="7900988" y="6008688"/>
          <p14:tracePt t="10251" x="7910513" y="6008688"/>
          <p14:tracePt t="10267" x="7910513" y="6016625"/>
          <p14:tracePt t="10274" x="7918450" y="6024563"/>
          <p14:tracePt t="10283" x="7926388" y="6024563"/>
          <p14:tracePt t="10290" x="7935913" y="6034088"/>
          <p14:tracePt t="10299" x="7935913" y="6042025"/>
          <p14:tracePt t="10316" x="7943850" y="6049963"/>
          <p14:tracePt t="10320" x="7951788" y="6049963"/>
          <p14:tracePt t="10329" x="7951788" y="6059488"/>
          <p14:tracePt t="10337" x="7969250" y="6076950"/>
          <p14:tracePt t="10344" x="7986713" y="6076950"/>
          <p14:tracePt t="10353" x="7994650" y="6092825"/>
          <p14:tracePt t="10360" x="8012113" y="6110288"/>
          <p14:tracePt t="10368" x="8037513" y="6127750"/>
          <p14:tracePt t="10376" x="8070850" y="6143625"/>
          <p14:tracePt t="10385" x="8105775" y="6153150"/>
          <p14:tracePt t="10392" x="8147050" y="6161088"/>
          <p14:tracePt t="10399" x="8181975" y="6178550"/>
          <p14:tracePt t="10406" x="8207375" y="6194425"/>
          <p14:tracePt t="10416" x="8232775" y="6203950"/>
          <p14:tracePt t="10422" x="8240713" y="6211888"/>
          <p14:tracePt t="10431" x="8250238" y="6211888"/>
          <p14:tracePt t="10529" x="8266113" y="6211888"/>
          <p14:tracePt t="10548" x="8266113" y="6194425"/>
          <p14:tracePt t="10563" x="8266113" y="6186488"/>
          <p14:tracePt t="10571" x="8266113" y="6178550"/>
          <p14:tracePt t="10594" x="8266113" y="6169025"/>
          <p14:tracePt t="10669" x="8250238" y="6169025"/>
          <p14:tracePt t="10677" x="8240713" y="6169025"/>
          <p14:tracePt t="10684" x="8224838" y="6169025"/>
          <p14:tracePt t="10690" x="8181975" y="6169025"/>
          <p14:tracePt t="10698" x="8147050" y="6178550"/>
          <p14:tracePt t="10706" x="8105775" y="6186488"/>
          <p14:tracePt t="10714" x="8037513" y="6203950"/>
          <p14:tracePt t="10722" x="7994650" y="6211888"/>
          <p14:tracePt t="10730" x="7935913" y="6211888"/>
          <p14:tracePt t="10738" x="7875588" y="6211888"/>
          <p14:tracePt t="10747" x="7824788" y="6211888"/>
          <p14:tracePt t="10754" x="7773988" y="6221413"/>
          <p14:tracePt t="10760" x="7740650" y="6221413"/>
          <p14:tracePt t="10768" x="7723188" y="6221413"/>
          <p14:tracePt t="10776" x="7705725" y="6221413"/>
          <p14:tracePt t="10784" x="7697788" y="6221413"/>
          <p14:tracePt t="10792" x="7688263" y="6221413"/>
          <p14:tracePt t="10808" x="7680325" y="6221413"/>
          <p14:tracePt t="10875" x="7672388" y="6221413"/>
          <p14:tracePt t="10913" x="7672388" y="6211888"/>
          <p14:tracePt t="10937" x="7662863" y="6211888"/>
          <p14:tracePt t="11077" x="7654925" y="6211888"/>
          <p14:tracePt t="11086" x="7646988" y="6221413"/>
          <p14:tracePt t="11093" x="7629525" y="6237288"/>
          <p14:tracePt t="11101" x="7612063" y="6254750"/>
          <p14:tracePt t="11116" x="7604125" y="6254750"/>
          <p14:tracePt t="11253" x="7596188" y="6254750"/>
          <p14:tracePt t="11266" x="7586663" y="6254750"/>
          <p14:tracePt t="11280" x="7578725" y="6254750"/>
          <p14:tracePt t="11287" x="7561263" y="6246813"/>
          <p14:tracePt t="11297" x="7561263" y="6237288"/>
          <p14:tracePt t="11311" x="7553325" y="6237288"/>
          <p14:tracePt t="11318" x="7553325" y="6229350"/>
          <p14:tracePt t="11326" x="7545388" y="6229350"/>
          <p14:tracePt t="11334" x="7535863" y="6221413"/>
          <p14:tracePt t="11342" x="7535863" y="6211888"/>
          <p14:tracePt t="11349" x="7535863" y="6203950"/>
          <p14:tracePt t="11356" x="7527925" y="6186488"/>
          <p14:tracePt t="11365" x="7518400" y="6178550"/>
          <p14:tracePt t="11372" x="7510463" y="6169025"/>
          <p14:tracePt t="11381" x="7510463" y="6161088"/>
          <p14:tracePt t="11388" x="7502525" y="6153150"/>
          <p14:tracePt t="11397" x="7502525" y="6143625"/>
          <p14:tracePt t="11405" x="7493000" y="6143625"/>
          <p14:tracePt t="12012" x="7485063" y="6135688"/>
          <p14:tracePt t="12026" x="7477125" y="6118225"/>
          <p14:tracePt t="12034" x="7467600" y="6102350"/>
          <p14:tracePt t="12042" x="7459663" y="6092825"/>
          <p14:tracePt t="12050" x="7459663" y="6076950"/>
          <p14:tracePt t="12058" x="7451725" y="6059488"/>
          <p14:tracePt t="12081" x="7451725" y="6049963"/>
          <p14:tracePt t="12082" x="7442200" y="6042025"/>
          <p14:tracePt t="12124" x="7434263" y="6034088"/>
          <p14:tracePt t="12136" x="7426325" y="6034088"/>
          <p14:tracePt t="12144" x="7416800" y="6024563"/>
          <p14:tracePt t="12156" x="7408863" y="6016625"/>
          <p14:tracePt t="12164" x="7400925" y="6008688"/>
          <p14:tracePt t="12170" x="7391400" y="5999163"/>
          <p14:tracePt t="12178" x="7373938" y="5991225"/>
          <p14:tracePt t="12186" x="7366000" y="5973763"/>
          <p14:tracePt t="12194" x="7358063" y="5965825"/>
          <p14:tracePt t="12202" x="7340600" y="5965825"/>
          <p14:tracePt t="12210" x="7323138" y="5957888"/>
          <p14:tracePt t="12218" x="7315200" y="5948363"/>
          <p14:tracePt t="12226" x="7315200" y="5940425"/>
          <p14:tracePt t="12232" x="7307263" y="5940425"/>
          <p14:tracePt t="12401" x="7315200" y="5940425"/>
          <p14:tracePt t="12416" x="7332663" y="5940425"/>
          <p14:tracePt t="12424" x="7340600" y="5940425"/>
          <p14:tracePt t="12436" x="7348538" y="5940425"/>
          <p14:tracePt t="12444" x="7358063" y="5940425"/>
          <p14:tracePt t="12453" x="7366000" y="5940425"/>
          <p14:tracePt t="12458" x="7366000" y="5948363"/>
          <p14:tracePt t="12466" x="7373938" y="5948363"/>
          <p14:tracePt t="12474" x="7383463" y="5948363"/>
          <p14:tracePt t="12482" x="7383463" y="5957888"/>
          <p14:tracePt t="12498" x="7383463" y="5965825"/>
          <p14:tracePt t="12506" x="7391400" y="5965825"/>
          <p14:tracePt t="12514" x="7400925" y="5965825"/>
          <p14:tracePt t="12522" x="7408863" y="5973763"/>
          <p14:tracePt t="12536" x="7416800" y="5983288"/>
          <p14:tracePt t="12544" x="7434263" y="5999163"/>
          <p14:tracePt t="12552" x="7442200" y="5999163"/>
          <p14:tracePt t="12568" x="7451725" y="5999163"/>
          <p14:tracePt t="12610" x="7459663" y="5999163"/>
          <p14:tracePt t="12622" x="7467600" y="5999163"/>
          <p14:tracePt t="12630" x="7493000" y="5973763"/>
          <p14:tracePt t="12638" x="7518400" y="5948363"/>
          <p14:tracePt t="12648" x="7535863" y="5932488"/>
          <p14:tracePt t="12654" x="7545388" y="5915025"/>
          <p14:tracePt t="12663" x="7561263" y="5905500"/>
          <p14:tracePt t="12670" x="7570788" y="5889625"/>
          <p14:tracePt t="12676" x="7578725" y="5880100"/>
          <p14:tracePt t="12684" x="7586663" y="5880100"/>
          <p14:tracePt t="12692" x="7586663" y="5872163"/>
          <p14:tracePt t="12700" x="7586663" y="5854700"/>
          <p14:tracePt t="12708" x="7596188" y="5854700"/>
          <p14:tracePt t="12807" x="7604125" y="5854700"/>
          <p14:tracePt t="12825" x="7612063" y="5854700"/>
          <p14:tracePt t="12833" x="7621588" y="5854700"/>
          <p14:tracePt t="12840" x="7629525" y="5854700"/>
          <p14:tracePt t="12860" x="7637463" y="5854700"/>
          <p14:tracePt t="12868" x="7646988" y="5854700"/>
          <p14:tracePt t="12884" x="7654925" y="5854700"/>
          <p14:tracePt t="12902" x="7662863" y="5854700"/>
          <p14:tracePt t="12918" x="7672388" y="5846763"/>
          <p14:tracePt t="12926" x="7672388" y="5829300"/>
          <p14:tracePt t="12934" x="7672388" y="5821363"/>
          <p14:tracePt t="12950" x="7672388" y="5813425"/>
          <p14:tracePt t="12958" x="7672388" y="5803900"/>
          <p14:tracePt t="12972" x="7672388" y="5795963"/>
          <p14:tracePt t="13121" x="7672388" y="5788025"/>
          <p14:tracePt t="13128" x="7662863" y="5778500"/>
          <p14:tracePt t="13136" x="7654925" y="5778500"/>
          <p14:tracePt t="13152" x="7646988" y="5778500"/>
          <p14:tracePt t="13160" x="7637463" y="5778500"/>
          <p14:tracePt t="13168" x="7629525" y="5770563"/>
          <p14:tracePt t="13176" x="7621588" y="5761038"/>
          <p14:tracePt t="13184" x="7604125" y="5753100"/>
          <p14:tracePt t="13192" x="7578725" y="5745163"/>
          <p14:tracePt t="13198" x="7561263" y="5727700"/>
          <p14:tracePt t="13206" x="7527925" y="5719763"/>
          <p14:tracePt t="13214" x="7493000" y="5702300"/>
          <p14:tracePt t="13222" x="7442200" y="5694363"/>
          <p14:tracePt t="13230" x="7400925" y="5694363"/>
          <p14:tracePt t="13238" x="7358063" y="5694363"/>
          <p14:tracePt t="13247" x="7323138" y="5694363"/>
          <p14:tracePt t="13254" x="7307263" y="5694363"/>
          <p14:tracePt t="13263" x="7297738" y="5694363"/>
          <p14:tracePt t="13268" x="7289800" y="5694363"/>
          <p14:tracePt t="13276" x="7281863" y="5694363"/>
          <p14:tracePt t="13367" x="7272338" y="5694363"/>
          <p14:tracePt t="13519" x="7272338" y="5710238"/>
          <p14:tracePt t="13531" x="7272338" y="5719763"/>
          <p14:tracePt t="13555" x="7272338" y="5727700"/>
          <p14:tracePt t="13647" x="7264400" y="5727700"/>
          <p14:tracePt t="13655" x="7256463" y="5727700"/>
          <p14:tracePt t="13670" x="7246938" y="5727700"/>
          <p14:tracePt t="13678" x="7239000" y="5727700"/>
          <p14:tracePt t="13698" x="7239000" y="5735638"/>
          <p14:tracePt t="13706" x="7239000" y="5745163"/>
          <p14:tracePt t="13712" x="7246938" y="5753100"/>
          <p14:tracePt t="13720" x="7246938" y="5761038"/>
          <p14:tracePt t="13728" x="7246938" y="5770563"/>
          <p14:tracePt t="13736" x="7246938" y="5778500"/>
          <p14:tracePt t="13745" x="7239000" y="5795963"/>
          <p14:tracePt t="13752" x="7229475" y="5803900"/>
          <p14:tracePt t="13760" x="7213600" y="5821363"/>
          <p14:tracePt t="13768" x="7196138" y="5838825"/>
          <p14:tracePt t="13776" x="7188200" y="5846763"/>
          <p14:tracePt t="13790" x="7178675" y="5854700"/>
          <p14:tracePt t="13799" x="7170738" y="5854700"/>
          <p14:tracePt t="13810" x="7170738" y="5864225"/>
          <p14:tracePt t="13818" x="7162800" y="5864225"/>
          <p14:tracePt t="13826" x="7153275" y="5880100"/>
          <p14:tracePt t="13834" x="7137400" y="5897563"/>
          <p14:tracePt t="13842" x="7112000" y="5915025"/>
          <p14:tracePt t="13850" x="7069138" y="5940425"/>
          <p14:tracePt t="13856" x="7008813" y="5973763"/>
          <p14:tracePt t="13865" x="6915150" y="5999163"/>
          <p14:tracePt t="13872" x="6805613" y="6024563"/>
          <p14:tracePt t="13880" x="6661150" y="6049963"/>
          <p14:tracePt t="13888" x="6440488" y="6067425"/>
          <p14:tracePt t="13896" x="6235700" y="6067425"/>
          <p14:tracePt t="13904" x="6083300" y="6076950"/>
          <p14:tracePt t="13912" x="5930900" y="6076950"/>
          <p14:tracePt t="13920" x="5786438" y="6049963"/>
          <p14:tracePt t="13928" x="5700713" y="6024563"/>
          <p14:tracePt t="13934" x="5624513" y="6008688"/>
          <p14:tracePt t="13942" x="5565775" y="5983288"/>
          <p14:tracePt t="13950" x="5538788" y="5965825"/>
          <p14:tracePt t="13958" x="5522913" y="5957888"/>
          <p14:tracePt t="13966" x="5505450" y="5932488"/>
          <p14:tracePt t="13974" x="5487988" y="5905500"/>
          <p14:tracePt t="13982" x="5472113" y="5880100"/>
          <p14:tracePt t="13990" x="5462588" y="5854700"/>
          <p14:tracePt t="13998" x="5446713" y="5821363"/>
          <p14:tracePt t="14004" x="5421313" y="5803900"/>
          <p14:tracePt t="14012" x="5378450" y="5761038"/>
          <p14:tracePt t="14020" x="5335588" y="5710238"/>
          <p14:tracePt t="14028" x="5302250" y="5676900"/>
          <p14:tracePt t="14036" x="5276850" y="5634038"/>
          <p14:tracePt t="14045" x="5259388" y="5600700"/>
          <p14:tracePt t="14052" x="5224463" y="5549900"/>
          <p14:tracePt t="14060" x="5208588" y="5507038"/>
          <p14:tracePt t="14068" x="5183188" y="5438775"/>
          <p14:tracePt t="14074" x="5165725" y="5380038"/>
          <p14:tracePt t="14082" x="5157788" y="5319713"/>
          <p14:tracePt t="14090" x="5157788" y="5260975"/>
          <p14:tracePt t="14098" x="5157788" y="5200650"/>
          <p14:tracePt t="14106" x="5165725" y="5141913"/>
          <p14:tracePt t="14115" x="5199063" y="5064125"/>
          <p14:tracePt t="14122" x="5259388" y="4979988"/>
          <p14:tracePt t="14130" x="5302250" y="4886325"/>
          <p14:tracePt t="14138" x="5360988" y="4810125"/>
          <p14:tracePt t="14147" x="5411788" y="4741863"/>
          <p14:tracePt t="14152" x="5480050" y="4648200"/>
          <p14:tracePt t="14160" x="5548313" y="4589463"/>
          <p14:tracePt t="14168" x="5616575" y="4503738"/>
          <p14:tracePt t="14176" x="5641975" y="4445000"/>
          <p14:tracePt t="14184" x="5700713" y="4376738"/>
          <p14:tracePt t="14192" x="5718175" y="4316413"/>
          <p14:tracePt t="14200" x="5743575" y="4257675"/>
          <p14:tracePt t="14208" x="5761038" y="4197350"/>
          <p14:tracePt t="14216" x="5786438" y="4095750"/>
          <p14:tracePt t="14222" x="5827713" y="4002088"/>
          <p14:tracePt t="14230" x="5862638" y="3917950"/>
          <p14:tracePt t="14238" x="5895975" y="3841750"/>
          <p14:tracePt t="14246" x="5913438" y="3773488"/>
          <p14:tracePt t="14254" x="5938838" y="3713163"/>
          <p14:tracePt t="14262" x="5946775" y="3671888"/>
          <p14:tracePt t="14270" x="5946775" y="3611563"/>
          <p14:tracePt t="14278" x="5956300" y="3568700"/>
          <p14:tracePt t="14286" x="5964238" y="3543300"/>
          <p14:tracePt t="14294" x="5964238" y="3517900"/>
          <p14:tracePt t="14300" x="5972175" y="3492500"/>
          <p14:tracePt t="14308" x="5972175" y="3484563"/>
          <p14:tracePt t="14316" x="5972175" y="3467100"/>
          <p14:tracePt t="14324" x="5981700" y="3449638"/>
          <p14:tracePt t="14332" x="5989638" y="3441700"/>
          <p14:tracePt t="14340" x="6007100" y="3424238"/>
          <p14:tracePt t="14349" x="6015038" y="3408363"/>
          <p14:tracePt t="14356" x="6032500" y="3390900"/>
          <p14:tracePt t="14365" x="6032500" y="3382963"/>
          <p14:tracePt t="14370" x="6040438" y="3373438"/>
          <p14:tracePt t="14378" x="6049963" y="3365500"/>
          <p14:tracePt t="14394" x="6057900" y="3355975"/>
          <p14:tracePt t="14402" x="6057900" y="3348038"/>
          <p14:tracePt t="14410" x="6065838" y="3348038"/>
          <p14:tracePt t="14418" x="6075363" y="3348038"/>
          <p14:tracePt t="14452" x="6083300" y="3348038"/>
          <p14:tracePt t="14460" x="6126163" y="3382963"/>
          <p14:tracePt t="14468" x="6176963" y="3433763"/>
          <p14:tracePt t="14476" x="6227763" y="3475038"/>
          <p14:tracePt t="14484" x="6278563" y="3527425"/>
          <p14:tracePt t="14492" x="6346825" y="3594100"/>
          <p14:tracePt t="14500" x="6415088" y="3654425"/>
          <p14:tracePt t="14508" x="6483350" y="3748088"/>
          <p14:tracePt t="14516" x="6559550" y="3841750"/>
          <p14:tracePt t="14522" x="6635750" y="3951288"/>
          <p14:tracePt t="14530" x="6678613" y="4037013"/>
          <p14:tracePt t="14538" x="6729413" y="4156075"/>
          <p14:tracePt t="14546" x="6754813" y="4240213"/>
          <p14:tracePt t="14554" x="6788150" y="4316413"/>
          <p14:tracePt t="14562" x="6823075" y="4435475"/>
          <p14:tracePt t="14570" x="6856413" y="4529138"/>
          <p14:tracePt t="14578" x="6889750" y="4614863"/>
          <p14:tracePt t="14586" x="6967538" y="4716463"/>
          <p14:tracePt t="14592" x="7008813" y="4810125"/>
          <p14:tracePt t="14600" x="7051675" y="4903788"/>
          <p14:tracePt t="14608" x="7077075" y="4972050"/>
          <p14:tracePt t="14616" x="7094538" y="5038725"/>
          <p14:tracePt t="14624" x="7112000" y="5099050"/>
          <p14:tracePt t="14632" x="7137400" y="5157788"/>
          <p14:tracePt t="14640" x="7153275" y="5218113"/>
          <p14:tracePt t="14648" x="7178675" y="5276850"/>
          <p14:tracePt t="14656" x="7196138" y="5327650"/>
          <p14:tracePt t="14662" x="7204075" y="5380038"/>
          <p14:tracePt t="14670" x="7221538" y="5438775"/>
          <p14:tracePt t="14678" x="7239000" y="5472113"/>
          <p14:tracePt t="14686" x="7256463" y="5497513"/>
          <p14:tracePt t="14694" x="7264400" y="5514975"/>
          <p14:tracePt t="14703" x="7272338" y="5532438"/>
          <p14:tracePt t="14710" x="7289800" y="5557838"/>
          <p14:tracePt t="14718" x="7307263" y="5583238"/>
          <p14:tracePt t="14726" x="7323138" y="5600700"/>
          <p14:tracePt t="14732" x="7332663" y="5608638"/>
          <p14:tracePt t="14740" x="7348538" y="5626100"/>
          <p14:tracePt t="14749" x="7366000" y="5641975"/>
          <p14:tracePt t="14756" x="7391400" y="5651500"/>
          <p14:tracePt t="14765" x="7426325" y="5668963"/>
          <p14:tracePt t="14772" x="7459663" y="5684838"/>
          <p14:tracePt t="14780" x="7502525" y="5694363"/>
          <p14:tracePt t="14788" x="7545388" y="5694363"/>
          <p14:tracePt t="14796" x="7596188" y="5702300"/>
          <p14:tracePt t="14804" x="7637463" y="5702300"/>
          <p14:tracePt t="14810" x="7680325" y="5710238"/>
          <p14:tracePt t="14818" x="7705725" y="5710238"/>
          <p14:tracePt t="14826" x="7748588" y="5710238"/>
          <p14:tracePt t="14834" x="7766050" y="5710238"/>
          <p14:tracePt t="14842" x="7781925" y="5710238"/>
          <p14:tracePt t="14850" x="7799388" y="5710238"/>
          <p14:tracePt t="14858" x="7807325" y="5710238"/>
          <p14:tracePt t="15102" x="7791450" y="5710238"/>
          <p14:tracePt t="15110" x="7773988" y="5710238"/>
          <p14:tracePt t="15119" x="7748588" y="5719763"/>
          <p14:tracePt t="15126" x="7723188" y="5727700"/>
          <p14:tracePt t="15134" x="7705725" y="5735638"/>
          <p14:tracePt t="15142" x="7688263" y="5753100"/>
          <p14:tracePt t="15150" x="7672388" y="5761038"/>
          <p14:tracePt t="15159" x="7654925" y="5770563"/>
          <p14:tracePt t="15166" x="7637463" y="5788025"/>
          <p14:tracePt t="15180" x="7637463" y="5795963"/>
          <p14:tracePt t="15373" x="7637463" y="5803900"/>
          <p14:tracePt t="15381" x="7637463" y="5821363"/>
          <p14:tracePt t="15389" x="7654925" y="5829300"/>
          <p14:tracePt t="15397" x="7672388" y="5838825"/>
          <p14:tracePt t="15403" x="7680325" y="5846763"/>
          <p14:tracePt t="15411" x="7697788" y="5864225"/>
          <p14:tracePt t="15418" x="7715250" y="5880100"/>
          <p14:tracePt t="15427" x="7723188" y="5889625"/>
          <p14:tracePt t="15434" x="7731125" y="5905500"/>
          <p14:tracePt t="15442" x="7748588" y="5922963"/>
          <p14:tracePt t="15450" x="7748588" y="5940425"/>
          <p14:tracePt t="15459" x="7756525" y="5948363"/>
          <p14:tracePt t="15467" x="7766050" y="5957888"/>
          <p14:tracePt t="15472" x="7773988" y="5965825"/>
          <p14:tracePt t="15625" x="7773988" y="5957888"/>
          <p14:tracePt t="15699" x="7773988" y="5948363"/>
          <p14:tracePt t="15711" x="7773988" y="5940425"/>
          <p14:tracePt t="15727" x="7773988" y="5932488"/>
          <p14:tracePt t="15736" x="7773988" y="5922963"/>
          <p14:tracePt t="15746" x="7773988" y="5915025"/>
          <p14:tracePt t="15788" x="7773988" y="5905500"/>
          <p14:tracePt t="15804" x="7766050" y="5897563"/>
          <p14:tracePt t="15828" x="7766050" y="5889625"/>
          <p14:tracePt t="15866" x="7766050" y="5880100"/>
          <p14:tracePt t="15896" x="7766050" y="5872163"/>
          <p14:tracePt t="16129" x="7766050" y="5864225"/>
          <p14:tracePt t="16140" x="7756525" y="5864225"/>
          <p14:tracePt t="16147" x="7756525" y="5854700"/>
          <p14:tracePt t="16166" x="7748588" y="5854700"/>
          <p14:tracePt t="16224" x="7740650" y="5854700"/>
          <p14:tracePt t="17097" x="7731125" y="5854700"/>
          <p14:tracePt t="17110" x="7715250" y="5854700"/>
          <p14:tracePt t="17117" x="7688263" y="5864225"/>
          <p14:tracePt t="17124" x="7680325" y="5872163"/>
          <p14:tracePt t="17133" x="7662863" y="5872163"/>
          <p14:tracePt t="17140" x="7646988" y="5880100"/>
          <p14:tracePt t="17149" x="7637463" y="5889625"/>
          <p14:tracePt t="17156" x="7629525" y="5889625"/>
          <p14:tracePt t="17162" x="7621588" y="5889625"/>
          <p14:tracePt t="17231" x="7621588" y="5897563"/>
          <p14:tracePt t="17456" x="7612063" y="5897563"/>
          <p14:tracePt t="17462" x="7604125" y="5897563"/>
          <p14:tracePt t="17470" x="7596188" y="5897563"/>
          <p14:tracePt t="17478" x="7586663" y="5897563"/>
          <p14:tracePt t="17486" x="7578725" y="5889625"/>
          <p14:tracePt t="17502" x="7570788" y="5880100"/>
          <p14:tracePt t="17518" x="7561263" y="5880100"/>
          <p14:tracePt t="17526" x="7553325" y="5880100"/>
          <p14:tracePt t="17532" x="7545388" y="5864225"/>
          <p14:tracePt t="17540" x="7535863" y="5846763"/>
          <p14:tracePt t="17548" x="7518400" y="5838825"/>
          <p14:tracePt t="17556" x="7502525" y="5821363"/>
          <p14:tracePt t="17564" x="7493000" y="5803900"/>
          <p14:tracePt t="17572" x="7477125" y="5788025"/>
          <p14:tracePt t="17581" x="7459663" y="5770563"/>
          <p14:tracePt t="17588" x="7442200" y="5761038"/>
          <p14:tracePt t="17598" x="7426325" y="5745163"/>
          <p14:tracePt t="17604" x="7416800" y="5727700"/>
          <p14:tracePt t="17610" x="7400925" y="5710238"/>
          <p14:tracePt t="17618" x="7391400" y="5702300"/>
          <p14:tracePt t="17626" x="7383463" y="5684838"/>
          <p14:tracePt t="17634" x="7366000" y="5668963"/>
          <p14:tracePt t="17642" x="7358063" y="5641975"/>
          <p14:tracePt t="17650" x="7340600" y="5634038"/>
          <p14:tracePt t="17658" x="7323138" y="5616575"/>
          <p14:tracePt t="17666" x="7315200" y="5591175"/>
          <p14:tracePt t="17674" x="7315200" y="5565775"/>
          <p14:tracePt t="17680" x="7315200" y="5549900"/>
          <p14:tracePt t="17688" x="7315200" y="5514975"/>
          <p14:tracePt t="17697" x="7315200" y="5464175"/>
          <p14:tracePt t="17704" x="7315200" y="5405438"/>
          <p14:tracePt t="17713" x="7332663" y="5362575"/>
          <p14:tracePt t="17720" x="7358063" y="5319713"/>
          <p14:tracePt t="17728" x="7373938" y="5286375"/>
          <p14:tracePt t="17736" x="7383463" y="5260975"/>
          <p14:tracePt t="17744" x="7383463" y="5235575"/>
          <p14:tracePt t="17750" x="7391400" y="5226050"/>
          <p14:tracePt t="17758" x="7400925" y="5208588"/>
          <p14:tracePt t="17766" x="7400925" y="5200650"/>
          <p14:tracePt t="17778" x="7400925" y="5192713"/>
          <p14:tracePt t="17914" x="7416800" y="5192713"/>
          <p14:tracePt t="17934" x="7459663" y="5200650"/>
          <p14:tracePt t="17943" x="7493000" y="5208588"/>
          <p14:tracePt t="17951" x="7553325" y="5218113"/>
          <p14:tracePt t="17959" x="7612063" y="5226050"/>
          <p14:tracePt t="17968" x="7672388" y="5243513"/>
          <p14:tracePt t="17973" x="7748588" y="5251450"/>
          <p14:tracePt t="17981" x="7807325" y="5251450"/>
          <p14:tracePt t="17989" x="7893050" y="5235575"/>
          <p14:tracePt t="17997" x="7977188" y="5218113"/>
          <p14:tracePt t="18004" x="8080375" y="5192713"/>
          <p14:tracePt t="18012" x="8164513" y="5183188"/>
          <p14:tracePt t="18020" x="8258175" y="5157788"/>
          <p14:tracePt t="18028" x="8359775" y="5132388"/>
          <p14:tracePt t="18036" x="8488363" y="5124450"/>
          <p14:tracePt t="18042" x="8615363" y="5116513"/>
          <p14:tracePt t="18051" x="8724900" y="5116513"/>
          <p14:tracePt t="18058" x="8843963" y="5091113"/>
          <p14:tracePt t="18068" x="8955088" y="5064125"/>
          <p14:tracePt t="18074" x="9082088" y="5038725"/>
          <p14:tracePt t="18082" x="9201150" y="5030788"/>
          <p14:tracePt t="18090" x="9286875" y="5013325"/>
          <p14:tracePt t="18099" x="9380538" y="4987925"/>
          <p14:tracePt t="18106" x="9464675" y="4987925"/>
          <p14:tracePt t="18114" x="9550400" y="4987925"/>
          <p14:tracePt t="18120" x="9634538" y="4987925"/>
          <p14:tracePt t="18128" x="9720263" y="4987925"/>
          <p14:tracePt t="18136" x="9804400" y="4987925"/>
          <p14:tracePt t="18145" x="9890125" y="4962525"/>
          <p14:tracePt t="18152" x="9966325" y="4946650"/>
          <p14:tracePt t="18160" x="10042525" y="4919663"/>
          <p14:tracePt t="18168" x="10101263" y="4878388"/>
          <p14:tracePt t="18176" x="10161588" y="4852988"/>
          <p14:tracePt t="18184" x="10229850" y="4827588"/>
          <p14:tracePt t="18190" x="10288588" y="4802188"/>
          <p14:tracePt t="18198" x="10348913" y="4775200"/>
          <p14:tracePt t="18206" x="10407650" y="4759325"/>
          <p14:tracePt t="18214" x="10458450" y="4733925"/>
          <p14:tracePt t="18222" x="10509250" y="4724400"/>
          <p14:tracePt t="18230" x="10526713" y="4716463"/>
          <p14:tracePt t="18238" x="10552113" y="4716463"/>
          <p14:tracePt t="18246" x="10569575" y="4708525"/>
          <p14:tracePt t="18254" x="10577513" y="4699000"/>
          <p14:tracePt t="18262" x="10594975" y="4699000"/>
          <p14:tracePt t="18268" x="10594975" y="4691063"/>
          <p14:tracePt t="18276" x="10612438" y="4683125"/>
          <p14:tracePt t="18292" x="10620375" y="4673600"/>
          <p14:tracePt t="18300" x="10637838" y="4665663"/>
          <p14:tracePt t="18308" x="10645775" y="4657725"/>
          <p14:tracePt t="18317" x="10663238" y="4640263"/>
          <p14:tracePt t="18324" x="10679113" y="4630738"/>
          <p14:tracePt t="18332" x="10704513" y="4614863"/>
          <p14:tracePt t="18338" x="10721975" y="4589463"/>
          <p14:tracePt t="18346" x="10756900" y="4572000"/>
          <p14:tracePt t="18354" x="10798175" y="4554538"/>
          <p14:tracePt t="18362" x="10848975" y="4538663"/>
          <p14:tracePt t="18370" x="10883900" y="4513263"/>
          <p14:tracePt t="18378" x="10901363" y="4503738"/>
          <p14:tracePt t="18386" x="10917238" y="4486275"/>
          <p14:tracePt t="18394" x="10926763" y="4470400"/>
          <p14:tracePt t="18402" x="10942638" y="4452938"/>
          <p14:tracePt t="18408" x="10960100" y="4445000"/>
          <p14:tracePt t="18417" x="10968038" y="4427538"/>
          <p14:tracePt t="18424" x="10977563" y="4410075"/>
          <p14:tracePt t="18432" x="10977563" y="4394200"/>
          <p14:tracePt t="18440" x="10993438" y="4384675"/>
          <p14:tracePt t="18448" x="10993438" y="4359275"/>
          <p14:tracePt t="18456" x="11010900" y="4333875"/>
          <p14:tracePt t="18464" x="11018838" y="4308475"/>
          <p14:tracePt t="18472" x="11028363" y="4300538"/>
          <p14:tracePt t="18480" x="11036300" y="4283075"/>
          <p14:tracePt t="18486" x="11053763" y="4257675"/>
          <p14:tracePt t="18494" x="11061700" y="4240213"/>
          <p14:tracePt t="18502" x="11071225" y="4224338"/>
          <p14:tracePt t="18510" x="11079163" y="4206875"/>
          <p14:tracePt t="18518" x="11087100" y="4189413"/>
          <p14:tracePt t="18526" x="11096625" y="4181475"/>
          <p14:tracePt t="18534" x="11096625" y="4171950"/>
          <p14:tracePt t="18542" x="11096625" y="4156075"/>
          <p14:tracePt t="18556" x="11104563" y="4146550"/>
          <p14:tracePt t="18564" x="11104563" y="4138613"/>
          <p14:tracePt t="18572" x="11104563" y="4130675"/>
          <p14:tracePt t="18589" x="11104563" y="4121150"/>
          <p14:tracePt t="18597" x="11104563" y="4113213"/>
          <p14:tracePt t="18620" x="11112500" y="4105275"/>
          <p14:tracePt t="18630" x="11112500" y="4095750"/>
          <p14:tracePt t="18638" x="11122025" y="4095750"/>
          <p14:tracePt t="18646" x="11122025" y="4079875"/>
          <p14:tracePt t="18654" x="11129963" y="4070350"/>
          <p14:tracePt t="18662" x="11147425" y="4062413"/>
          <p14:tracePt t="18670" x="11155363" y="4044950"/>
          <p14:tracePt t="18678" x="11163300" y="4037013"/>
          <p14:tracePt t="18686" x="11180763" y="4019550"/>
          <p14:tracePt t="18694" x="11198225" y="4011613"/>
          <p14:tracePt t="18701" x="11206163" y="4002088"/>
          <p14:tracePt t="18708" x="11215688" y="3986213"/>
          <p14:tracePt t="18717" x="11231563" y="3968750"/>
          <p14:tracePt t="18724" x="11249025" y="3960813"/>
          <p14:tracePt t="18732" x="11249025" y="3951288"/>
          <p14:tracePt t="18740" x="11256963" y="3935413"/>
          <p14:tracePt t="18748" x="11274425" y="3935413"/>
          <p14:tracePt t="18756" x="11291888" y="3917950"/>
          <p14:tracePt t="18764" x="11291888" y="3908425"/>
          <p14:tracePt t="18772" x="11299825" y="3900488"/>
          <p14:tracePt t="18778" x="11307763" y="3892550"/>
          <p14:tracePt t="18786" x="11317288" y="3875088"/>
          <p14:tracePt t="18794" x="11317288" y="3867150"/>
          <p14:tracePt t="18802" x="11325225" y="3857625"/>
          <p14:tracePt t="18810" x="11325225" y="3849688"/>
          <p14:tracePt t="18818" x="11333163" y="3832225"/>
          <p14:tracePt t="18826" x="11350625" y="3824288"/>
          <p14:tracePt t="18834" x="11360150" y="3806825"/>
          <p14:tracePt t="18842" x="11360150" y="3798888"/>
          <p14:tracePt t="18848" x="11360150" y="3790950"/>
          <p14:tracePt t="18860" x="11368088" y="3781425"/>
          <p14:tracePt t="18872" x="11368088" y="3773488"/>
          <p14:tracePt t="18880" x="11376025" y="3773488"/>
          <p14:tracePt t="18900" x="11376025" y="3763963"/>
          <p14:tracePt t="18930" x="11376025" y="3756025"/>
          <p14:tracePt t="18967" x="11385550" y="3748088"/>
          <p14:tracePt t="18983" x="11385550" y="3738563"/>
          <p14:tracePt t="18992" x="11393488" y="3738563"/>
          <p14:tracePt t="18997" x="11401425" y="3730625"/>
          <p14:tracePt t="19008" x="11401425" y="3722688"/>
          <p14:tracePt t="19016" x="11410950" y="3722688"/>
          <p14:tracePt t="19024" x="11410950" y="3713163"/>
          <p14:tracePt t="19032" x="11410950" y="3705225"/>
          <p14:tracePt t="19040" x="11418888" y="3705225"/>
          <p14:tracePt t="19048" x="11426825" y="3687763"/>
          <p14:tracePt t="19056" x="11436350" y="3671888"/>
          <p14:tracePt t="19070" x="11436350" y="3662363"/>
          <p14:tracePt t="19086" x="11444288" y="3646488"/>
          <p14:tracePt t="19094" x="11444288" y="3629025"/>
          <p14:tracePt t="19102" x="11444288" y="3619500"/>
          <p14:tracePt t="19110" x="11444288" y="3603625"/>
          <p14:tracePt t="19118" x="11444288" y="3586163"/>
          <p14:tracePt t="19126" x="11444288" y="3578225"/>
          <p14:tracePt t="19135" x="11452225" y="3560763"/>
          <p14:tracePt t="19142" x="11452225" y="3543300"/>
          <p14:tracePt t="19148" x="11452225" y="3535363"/>
          <p14:tracePt t="19156" x="11452225" y="3517900"/>
          <p14:tracePt t="19164" x="11452225" y="3509963"/>
          <p14:tracePt t="19172" x="11452225" y="3492500"/>
          <p14:tracePt t="19180" x="11452225" y="3475038"/>
          <p14:tracePt t="19188" x="11452225" y="3449638"/>
          <p14:tracePt t="19196" x="11452225" y="3424238"/>
          <p14:tracePt t="19204" x="11452225" y="3408363"/>
          <p14:tracePt t="19210" x="11452225" y="3398838"/>
          <p14:tracePt t="19218" x="11452225" y="3373438"/>
          <p14:tracePt t="19226" x="11444288" y="3355975"/>
          <p14:tracePt t="19235" x="11436350" y="3348038"/>
          <p14:tracePt t="19242" x="11426825" y="3330575"/>
          <p14:tracePt t="19251" x="11426825" y="3314700"/>
          <p14:tracePt t="19258" x="11410950" y="3297238"/>
          <p14:tracePt t="19266" x="11401425" y="3289300"/>
          <p14:tracePt t="19274" x="11393488" y="3271838"/>
          <p14:tracePt t="19282" x="11376025" y="3254375"/>
          <p14:tracePt t="19290" x="11376025" y="3246438"/>
          <p14:tracePt t="19296" x="11368088" y="3228975"/>
          <p14:tracePt t="19304" x="11368088" y="3211513"/>
          <p14:tracePt t="19312" x="11368088" y="3203575"/>
          <p14:tracePt t="19320" x="11360150" y="3195638"/>
          <p14:tracePt t="19328" x="11350625" y="3186113"/>
          <p14:tracePt t="19336" x="11350625" y="3178175"/>
          <p14:tracePt t="19344" x="11342688" y="3170238"/>
          <p14:tracePt t="19352" x="11342688" y="3160713"/>
          <p14:tracePt t="19358" x="11342688" y="3152775"/>
          <p14:tracePt t="19366" x="11342688" y="3144838"/>
          <p14:tracePt t="19378" x="11342688" y="3135313"/>
          <p14:tracePt t="19394" x="11342688" y="3127375"/>
          <p14:tracePt t="19406" x="11342688" y="3119438"/>
          <p14:tracePt t="19414" x="11342688" y="3109913"/>
          <p14:tracePt t="19440" x="11350625" y="3101975"/>
          <p14:tracePt t="19448" x="11350625" y="3094038"/>
          <p14:tracePt t="19460" x="11360150" y="3094038"/>
          <p14:tracePt t="19469" x="11360150" y="3084513"/>
          <p14:tracePt t="19476" x="11368088" y="3076575"/>
          <p14:tracePt t="19486" x="11385550" y="3067050"/>
          <p14:tracePt t="19501" x="11401425" y="3059113"/>
          <p14:tracePt t="19506" x="11410950" y="3051175"/>
          <p14:tracePt t="19524" x="11418888" y="3041650"/>
          <p14:tracePt t="19530" x="11426825" y="3041650"/>
          <p14:tracePt t="19538" x="11426825" y="3033713"/>
          <p14:tracePt t="19546" x="11436350" y="3025775"/>
          <p14:tracePt t="19578" x="11444288" y="3025775"/>
          <p14:tracePt t="19584" x="11444288" y="3016250"/>
          <p14:tracePt t="19608" x="11444288" y="3008313"/>
          <p14:tracePt t="21202" x="11452225" y="3008313"/>
          <p14:tracePt t="21217" x="11452225" y="3016250"/>
          <p14:tracePt t="21224" x="11461750" y="3016250"/>
          <p14:tracePt t="21669" x="11452225" y="3016250"/>
          <p14:tracePt t="21677" x="11436350" y="3016250"/>
          <p14:tracePt t="21684" x="11418888" y="3008313"/>
          <p14:tracePt t="21692" x="11410950" y="3008313"/>
          <p14:tracePt t="21700" x="11401425" y="3000375"/>
          <p14:tracePt t="21708" x="11385550" y="3000375"/>
          <p14:tracePt t="21714" x="11385550" y="2990850"/>
          <p14:tracePt t="21722" x="11376025" y="2990850"/>
          <p14:tracePt t="21738" x="11368088" y="2990850"/>
          <p14:tracePt t="21779" x="11360150" y="2990850"/>
          <p14:tracePt t="21787" x="11350625" y="2990850"/>
          <p14:tracePt t="21792" x="11342688" y="2982913"/>
          <p14:tracePt t="21899" x="11333163" y="2982913"/>
          <p14:tracePt t="21912" x="11325225" y="2974975"/>
          <p14:tracePt t="22763" x="11317288" y="2974975"/>
          <p14:tracePt t="22774" x="11307763" y="2965450"/>
          <p14:tracePt t="23198" x="11307763" y="2957513"/>
          <p14:tracePt t="23211" x="11307763" y="2949575"/>
          <p14:tracePt t="23226" x="11307763" y="2940050"/>
          <p14:tracePt t="23238" x="11307763" y="2932113"/>
          <p14:tracePt t="23359" x="11307763" y="2922588"/>
          <p14:tracePt t="23371" x="11307763" y="2914650"/>
          <p14:tracePt t="24099" x="11307763" y="2906713"/>
          <p14:tracePt t="24119" x="11317288" y="2889250"/>
          <p14:tracePt t="24127" x="11333163" y="2871788"/>
          <p14:tracePt t="24135" x="11342688" y="2871788"/>
          <p14:tracePt t="24141" x="11360150" y="2855913"/>
          <p14:tracePt t="24392" x="11350625" y="2855913"/>
          <p14:tracePt t="24399" x="11342688" y="2855913"/>
          <p14:tracePt t="24407" x="11325225" y="2855913"/>
          <p14:tracePt t="24417" x="11317288" y="2855913"/>
          <p14:tracePt t="24431" x="11307763" y="2855913"/>
          <p14:tracePt t="24445" x="11299825" y="2855913"/>
          <p14:tracePt t="24480" x="11291888" y="2855913"/>
          <p14:tracePt t="24493" x="11282363" y="2846388"/>
          <p14:tracePt t="24511" x="11274425" y="2846388"/>
          <p14:tracePt t="24881" x="11266488" y="2846388"/>
          <p14:tracePt t="27261" x="11256963" y="2846388"/>
          <p14:tracePt t="27269" x="11249025" y="2838450"/>
          <p14:tracePt t="27278" x="11231563" y="2838450"/>
          <p14:tracePt t="27285" x="11215688" y="2820988"/>
          <p14:tracePt t="27515" x="11223625" y="2820988"/>
          <p14:tracePt t="27741" x="11231563" y="2830513"/>
          <p14:tracePt t="27750" x="11241088" y="2838450"/>
          <p14:tracePt t="27766" x="11249025" y="2838450"/>
          <p14:tracePt t="27774" x="11249025" y="2846388"/>
          <p14:tracePt t="27790" x="11249025" y="2855913"/>
          <p14:tracePt t="27806" x="11249025" y="2863850"/>
          <p14:tracePt t="27814" x="11256963" y="2871788"/>
          <p14:tracePt t="27820" x="11256963" y="2881313"/>
          <p14:tracePt t="31209" x="11266488" y="2881313"/>
          <p14:tracePt t="31217" x="11266488" y="2889250"/>
          <p14:tracePt t="35011" x="11266488" y="2897188"/>
          <p14:tracePt t="35953" x="11274425" y="2897188"/>
          <p14:tracePt t="35968" x="11282363" y="2897188"/>
          <p14:tracePt t="36081" x="11291888" y="2897188"/>
          <p14:tracePt t="36931" x="11291888" y="2906713"/>
          <p14:tracePt t="36944" x="11299825" y="2906713"/>
          <p14:tracePt t="36956" x="11299825" y="2914650"/>
          <p14:tracePt t="37071" x="11307763" y="2914650"/>
          <p14:tracePt t="37117" x="11307763" y="2922588"/>
          <p14:tracePt t="37223" x="11307763" y="2932113"/>
          <p14:tracePt t="37235" x="11317288" y="2932113"/>
          <p14:tracePt t="37339" x="11325225" y="2932113"/>
          <p14:tracePt t="41370" x="11333163" y="2940050"/>
          <p14:tracePt t="41385" x="11350625" y="2940050"/>
          <p14:tracePt t="41393" x="11350625" y="2949575"/>
          <p14:tracePt t="41401" x="11368088" y="2965450"/>
          <p14:tracePt t="41409" x="11385550" y="2982913"/>
          <p14:tracePt t="41416" x="11410950" y="2990850"/>
          <p14:tracePt t="41425" x="11418888" y="3008313"/>
          <p14:tracePt t="41432" x="11436350" y="3025775"/>
          <p14:tracePt t="41441" x="11461750" y="3041650"/>
          <p14:tracePt t="41447" x="11495088" y="3067050"/>
          <p14:tracePt t="41455" x="11530013" y="3084513"/>
          <p14:tracePt t="41463" x="11563350" y="3101975"/>
          <p14:tracePt t="41470" x="11588750" y="3127375"/>
          <p14:tracePt t="41479" x="11639550" y="3152775"/>
          <p14:tracePt t="41486" x="11682413" y="3195638"/>
          <p14:tracePt t="41495" x="11715750" y="3228975"/>
          <p14:tracePt t="41502" x="11766550" y="3263900"/>
          <p14:tracePt t="41511" x="11818938" y="3314700"/>
          <p14:tracePt t="41518" x="11860213" y="3355975"/>
          <p14:tracePt t="41524" x="11895138" y="3390900"/>
          <p14:tracePt t="41532" x="11920538" y="3433763"/>
          <p14:tracePt t="41540" x="11945938" y="3441700"/>
          <p14:tracePt t="41548" x="11961813" y="3459163"/>
          <p14:tracePt t="41556" x="11979275" y="3475038"/>
          <p14:tracePt t="41564" x="12004675" y="3492500"/>
          <p14:tracePt t="41572" x="12022138" y="3509963"/>
          <p14:tracePt t="41580" x="12039600" y="3517900"/>
          <p14:tracePt t="41588" x="12055475" y="3535363"/>
          <p14:tracePt t="41596" x="12072938" y="3552825"/>
          <p14:tracePt t="41602" x="12090400" y="3568700"/>
          <p14:tracePt t="41611" x="12098338" y="3586163"/>
          <p14:tracePt t="41618" x="12115800" y="3586163"/>
          <p14:tracePt t="41627" x="12133263" y="3594100"/>
          <p14:tracePt t="41634" x="12141200" y="3603625"/>
          <p14:tracePt t="41642" x="12149138" y="3603625"/>
          <p14:tracePt t="41650" x="12149138" y="3611563"/>
          <p14:tracePt t="41688" x="12158663" y="3611563"/>
          <p14:tracePt t="41840" x="12158663" y="3619500"/>
          <p14:tracePt t="41848" x="12149138" y="3619500"/>
          <p14:tracePt t="41856" x="12133263" y="3636963"/>
          <p14:tracePt t="41864" x="12115800" y="3646488"/>
          <p14:tracePt t="41872" x="12098338" y="3654425"/>
          <p14:tracePt t="41880" x="12090400" y="3662363"/>
          <p14:tracePt t="41886" x="12072938" y="3671888"/>
          <p14:tracePt t="41895" x="12065000" y="3671888"/>
          <p14:tracePt t="42005" x="12080875" y="3679825"/>
          <p14:tracePt t="42014" x="12133263" y="3697288"/>
          <p14:tracePt t="42816" x="11979275" y="3867150"/>
          <p14:tracePt t="42824" x="11690350" y="3849688"/>
          <p14:tracePt t="42831" x="11333163" y="3832225"/>
          <p14:tracePt t="42839" x="10960100" y="3832225"/>
          <p14:tracePt t="42844" x="10467975" y="3841750"/>
          <p14:tracePt t="42853" x="9915525" y="3806825"/>
          <p14:tracePt t="42860" x="9337675" y="3790950"/>
          <p14:tracePt t="42869" x="8750300" y="3798888"/>
          <p14:tracePt t="42876" x="8147050" y="3798888"/>
          <p14:tracePt t="42884" x="7518400" y="3790950"/>
          <p14:tracePt t="42893" x="6831013" y="3790950"/>
          <p14:tracePt t="42901" x="6159500" y="3798888"/>
          <p14:tracePt t="42909" x="5675313" y="3798888"/>
          <p14:tracePt t="42914" x="5327650" y="3798888"/>
          <p14:tracePt t="42922" x="5029200" y="3773488"/>
          <p14:tracePt t="42930" x="4724400" y="3738563"/>
          <p14:tracePt t="42938" x="4476750" y="3697288"/>
          <p14:tracePt t="42946" x="4306888" y="3671888"/>
          <p14:tracePt t="42954" x="4214813" y="3646488"/>
          <p14:tracePt t="42962" x="4121150" y="3603625"/>
          <p14:tracePt t="42971" x="4027488" y="3535363"/>
          <p14:tracePt t="42978" x="3959225" y="3467100"/>
          <p14:tracePt t="42984" x="3890963" y="3390900"/>
          <p14:tracePt t="42992" x="3822700" y="3305175"/>
          <p14:tracePt t="43000" x="3729038" y="3211513"/>
          <p14:tracePt t="43008" x="3627438" y="3109913"/>
          <p14:tracePt t="43016" x="3533775" y="3016250"/>
          <p14:tracePt t="43024" x="3441700" y="2922588"/>
          <p14:tracePt t="43032" x="3330575" y="2830513"/>
          <p14:tracePt t="43040" x="3186113" y="2727325"/>
          <p14:tracePt t="43048" x="3084513" y="2643188"/>
          <p14:tracePt t="43056" x="2973388" y="2557463"/>
          <p14:tracePt t="43062" x="2889250" y="2489200"/>
          <p14:tracePt t="43070" x="2795588" y="2422525"/>
          <p14:tracePt t="43078" x="2701925" y="2379663"/>
          <p14:tracePt t="43086" x="2616200" y="2344738"/>
          <p14:tracePt t="43094" x="2524125" y="2311400"/>
          <p14:tracePt t="43102" x="2446338" y="2286000"/>
          <p14:tracePt t="43110" x="2379663" y="2268538"/>
          <p14:tracePt t="43118" x="2286000" y="2235200"/>
          <p14:tracePt t="43126" x="2200275" y="2200275"/>
          <p14:tracePt t="43132" x="2116138" y="2133600"/>
          <p14:tracePt t="43141" x="2022475" y="2065338"/>
          <p14:tracePt t="43148" x="1936750" y="1997075"/>
          <p14:tracePt t="43156" x="1843088" y="1911350"/>
          <p14:tracePt t="43164" x="1749425" y="1827213"/>
          <p14:tracePt t="43172" x="1682750" y="1741488"/>
          <p14:tracePt t="43180" x="1614488" y="1674813"/>
          <p14:tracePt t="43188" x="1546225" y="1589088"/>
          <p14:tracePt t="43196" x="1495425" y="1530350"/>
          <p14:tracePt t="43204" x="1470025" y="1470025"/>
          <p14:tracePt t="43210" x="1452563" y="1401763"/>
          <p14:tracePt t="43218" x="1427163" y="1343025"/>
          <p14:tracePt t="43226" x="1409700" y="1282700"/>
          <p14:tracePt t="43234" x="1384300" y="1223963"/>
          <p14:tracePt t="43242" x="1368425" y="1163638"/>
          <p14:tracePt t="43250" x="1350963" y="1069975"/>
          <p14:tracePt t="43258" x="1325563" y="1011238"/>
          <p14:tracePt t="43266" x="1325563" y="1003300"/>
          <p14:tracePt t="43278" x="1317625" y="1003300"/>
          <p14:tracePt t="43284" x="1317625" y="993775"/>
          <p14:tracePt t="43292" x="1317625" y="985838"/>
          <p14:tracePt t="43300" x="1308100" y="968375"/>
          <p14:tracePt t="43308" x="1257300" y="925513"/>
          <p14:tracePt t="43316" x="1189038" y="849313"/>
          <p14:tracePt t="43324" x="1120775" y="765175"/>
          <p14:tracePt t="43332" x="1054100" y="671513"/>
          <p14:tracePt t="43340" x="985838" y="585788"/>
          <p14:tracePt t="43348" x="917575" y="501650"/>
          <p14:tracePt t="43354" x="874713" y="450850"/>
          <p14:tracePt t="43362" x="849313" y="415925"/>
          <p14:tracePt t="43371" x="806450" y="374650"/>
          <p14:tracePt t="43378" x="798513" y="365125"/>
          <p14:tracePt t="43386" x="790575" y="347663"/>
          <p14:tracePt t="43394" x="781050" y="347663"/>
          <p14:tracePt t="43441" x="773113" y="339725"/>
          <p14:tracePt t="43449" x="765175" y="339725"/>
          <p14:tracePt t="43457" x="722313" y="322263"/>
          <p14:tracePt t="43465" x="654050" y="306388"/>
          <p14:tracePt t="43472" x="595313" y="280988"/>
          <p14:tracePt t="43480" x="517525" y="230188"/>
          <p14:tracePt t="43488" x="458788" y="187325"/>
          <p14:tracePt t="43497" x="390525" y="119063"/>
          <p14:tracePt t="43503" x="331788" y="508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5805996" y="800004"/>
            <a:ext cx="6047389" cy="2261140"/>
          </a:xfrm>
          <a:prstGeom prst="rect">
            <a:avLst/>
          </a:prstGeom>
        </p:spPr>
      </p:pic>
      <p:pic>
        <p:nvPicPr>
          <p:cNvPr id="5" name="Picture 4"/>
          <p:cNvPicPr>
            <a:picLocks noChangeAspect="1"/>
          </p:cNvPicPr>
          <p:nvPr/>
        </p:nvPicPr>
        <p:blipFill>
          <a:blip r:embed="rId6"/>
          <a:stretch>
            <a:fillRect/>
          </a:stretch>
        </p:blipFill>
        <p:spPr>
          <a:xfrm>
            <a:off x="6279425" y="3200873"/>
            <a:ext cx="4681728" cy="3511296"/>
          </a:xfrm>
          <a:prstGeom prst="rect">
            <a:avLst/>
          </a:prstGeom>
        </p:spPr>
      </p:pic>
      <p:pic>
        <p:nvPicPr>
          <p:cNvPr id="6" name="Picture 5"/>
          <p:cNvPicPr>
            <a:picLocks noChangeAspect="1"/>
          </p:cNvPicPr>
          <p:nvPr/>
        </p:nvPicPr>
        <p:blipFill>
          <a:blip r:embed="rId7"/>
          <a:stretch>
            <a:fillRect/>
          </a:stretch>
        </p:blipFill>
        <p:spPr>
          <a:xfrm>
            <a:off x="547266" y="2725445"/>
            <a:ext cx="4933196" cy="3290604"/>
          </a:xfrm>
          <a:prstGeom prst="rect">
            <a:avLst/>
          </a:prstGeom>
        </p:spPr>
      </p:pic>
      <p:sp>
        <p:nvSpPr>
          <p:cNvPr id="7" name="TextBox 6"/>
          <p:cNvSpPr txBox="1"/>
          <p:nvPr/>
        </p:nvSpPr>
        <p:spPr>
          <a:xfrm>
            <a:off x="825536" y="1468909"/>
            <a:ext cx="4209807" cy="461665"/>
          </a:xfrm>
          <a:prstGeom prst="rect">
            <a:avLst/>
          </a:prstGeom>
          <a:noFill/>
        </p:spPr>
        <p:txBody>
          <a:bodyPr wrap="none" rtlCol="0">
            <a:spAutoFit/>
          </a:bodyPr>
          <a:lstStyle/>
          <a:p>
            <a:r>
              <a:rPr lang="en-US" sz="2400" dirty="0">
                <a:solidFill>
                  <a:schemeClr val="accent1"/>
                </a:solidFill>
                <a:latin typeface="Comic Sans MS" panose="030F0702030302020204" pitchFamily="66" charset="0"/>
              </a:rPr>
              <a:t>LAKE CHAMPLAIN BRIDGE</a:t>
            </a:r>
          </a:p>
        </p:txBody>
      </p:sp>
      <p:pic>
        <p:nvPicPr>
          <p:cNvPr id="11" name="Audio 10">
            <a:hlinkClick r:id="" action="ppaction://media"/>
            <a:extLst>
              <a:ext uri="{FF2B5EF4-FFF2-40B4-BE49-F238E27FC236}">
                <a16:creationId xmlns:a16="http://schemas.microsoft.com/office/drawing/2014/main" id="{75C80D5A-84C5-4664-B61D-F7D49171CE0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69739252"/>
      </p:ext>
    </p:extLst>
  </p:cSld>
  <p:clrMapOvr>
    <a:masterClrMapping/>
  </p:clrMapOvr>
  <mc:AlternateContent xmlns:mc="http://schemas.openxmlformats.org/markup-compatibility/2006" xmlns:p14="http://schemas.microsoft.com/office/powerpoint/2010/main">
    <mc:Choice Requires="p14">
      <p:transition spd="slow" p14:dur="2000" advTm="30605"/>
    </mc:Choice>
    <mc:Fallback xmlns="">
      <p:transition spd="slow" advTm="30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291" x="11588750" y="3857625"/>
          <p14:tracePt t="360" x="11588750" y="3867150"/>
          <p14:tracePt t="368" x="11588750" y="3875088"/>
          <p14:tracePt t="376" x="11588750" y="3883025"/>
          <p14:tracePt t="392" x="11588750" y="3900488"/>
          <p14:tracePt t="400" x="11596688" y="3900488"/>
          <p14:tracePt t="408" x="11596688" y="3908425"/>
          <p14:tracePt t="416" x="11596688" y="3925888"/>
          <p14:tracePt t="430" x="11596688" y="3935413"/>
          <p14:tracePt t="1164" x="11606213" y="3943350"/>
          <p14:tracePt t="1175" x="11614150" y="3951288"/>
          <p14:tracePt t="3656" x="11606213" y="3968750"/>
          <p14:tracePt t="3664" x="11588750" y="3994150"/>
          <p14:tracePt t="3672" x="11571288" y="4002088"/>
          <p14:tracePt t="3681" x="11563350" y="4011613"/>
          <p14:tracePt t="3688" x="11555413" y="4019550"/>
          <p14:tracePt t="3728" x="11555413" y="4027488"/>
          <p14:tracePt t="3787" x="11545888" y="4027488"/>
          <p14:tracePt t="3799" x="11537950" y="4019550"/>
          <p14:tracePt t="3807" x="11537950" y="4011613"/>
          <p14:tracePt t="3815" x="11530013" y="3994150"/>
          <p14:tracePt t="3823" x="11512550" y="3960813"/>
          <p14:tracePt t="3831" x="11503025" y="3943350"/>
          <p14:tracePt t="3839" x="11495088" y="3908425"/>
          <p14:tracePt t="3845" x="11495088" y="3883025"/>
          <p14:tracePt t="3853" x="11495088" y="3849688"/>
          <p14:tracePt t="3861" x="11503025" y="3790950"/>
          <p14:tracePt t="3869" x="11512550" y="3730625"/>
          <p14:tracePt t="3878" x="11520488" y="3687763"/>
          <p14:tracePt t="3885" x="11520488" y="3662363"/>
          <p14:tracePt t="3894" x="11530013" y="3619500"/>
          <p14:tracePt t="3901" x="11530013" y="3578225"/>
          <p14:tracePt t="3909" x="11537950" y="3535363"/>
          <p14:tracePt t="3915" x="11537950" y="3475038"/>
          <p14:tracePt t="3923" x="11537950" y="3433763"/>
          <p14:tracePt t="3931" x="11555413" y="3373438"/>
          <p14:tracePt t="3939" x="11555413" y="3322638"/>
          <p14:tracePt t="3947" x="11555413" y="3271838"/>
          <p14:tracePt t="3955" x="11555413" y="3221038"/>
          <p14:tracePt t="3963" x="11563350" y="3178175"/>
          <p14:tracePt t="3971" x="11563350" y="3152775"/>
          <p14:tracePt t="3979" x="11563350" y="3127375"/>
          <p14:tracePt t="3985" x="11563350" y="3084513"/>
          <p14:tracePt t="3997" x="11571288" y="3033713"/>
          <p14:tracePt t="4001" x="11571288" y="3008313"/>
          <p14:tracePt t="4009" x="11571288" y="2949575"/>
          <p14:tracePt t="4017" x="11571288" y="2906713"/>
          <p14:tracePt t="4025" x="11571288" y="2871788"/>
          <p14:tracePt t="4032" x="11571288" y="2855913"/>
          <p14:tracePt t="4040" x="11571288" y="2830513"/>
          <p14:tracePt t="4048" x="11563350" y="2813050"/>
          <p14:tracePt t="4056" x="11545888" y="2795588"/>
          <p14:tracePt t="4062" x="11537950" y="2778125"/>
          <p14:tracePt t="4070" x="11520488" y="2762250"/>
          <p14:tracePt t="4078" x="11520488" y="2744788"/>
          <p14:tracePt t="4086" x="11520488" y="2736850"/>
          <p14:tracePt t="4094" x="11512550" y="2719388"/>
          <p14:tracePt t="4103" x="11503025" y="2701925"/>
          <p14:tracePt t="4111" x="11503025" y="2693988"/>
          <p14:tracePt t="4118" x="11487150" y="2686050"/>
          <p14:tracePt t="4127" x="11477625" y="2668588"/>
          <p14:tracePt t="4132" x="11469688" y="2651125"/>
          <p14:tracePt t="4140" x="11461750" y="2643188"/>
          <p14:tracePt t="4148" x="11452225" y="2633663"/>
          <p14:tracePt t="4156" x="11444288" y="2617788"/>
          <p14:tracePt t="4172" x="11436350" y="2608263"/>
          <p14:tracePt t="4180" x="11418888" y="2592388"/>
          <p14:tracePt t="4188" x="11410950" y="2582863"/>
          <p14:tracePt t="4196" x="11410950" y="2566988"/>
          <p14:tracePt t="4203" x="11401425" y="2566988"/>
          <p14:tracePt t="4210" x="11393488" y="2549525"/>
          <p14:tracePt t="4218" x="11385550" y="2549525"/>
          <p14:tracePt t="4234" x="11385550" y="2541588"/>
          <p14:tracePt t="4243" x="11376025" y="2532063"/>
          <p14:tracePt t="4250" x="11368088" y="2524125"/>
          <p14:tracePt t="4258" x="11360150" y="2524125"/>
          <p14:tracePt t="4266" x="11333163" y="2524125"/>
          <p14:tracePt t="4274" x="11299825" y="2516188"/>
          <p14:tracePt t="4280" x="11256963" y="2506663"/>
          <p14:tracePt t="4288" x="11206163" y="2481263"/>
          <p14:tracePt t="4296" x="11147425" y="2473325"/>
          <p14:tracePt t="4304" x="11087100" y="2463800"/>
          <p14:tracePt t="4312" x="11018838" y="2463800"/>
          <p14:tracePt t="4320" x="10942638" y="2463800"/>
          <p14:tracePt t="4328" x="10883900" y="2463800"/>
          <p14:tracePt t="4336" x="10848975" y="2463800"/>
          <p14:tracePt t="4344" x="10841038" y="2455863"/>
          <p14:tracePt t="4350" x="10833100" y="2447925"/>
          <p14:tracePt t="4358" x="10823575" y="2438400"/>
          <p14:tracePt t="4366" x="10823575" y="2430463"/>
          <p14:tracePt t="4382" x="10823575" y="2422525"/>
          <p14:tracePt t="4390" x="10823575" y="2413000"/>
          <p14:tracePt t="4398" x="10833100" y="2405063"/>
          <p14:tracePt t="4406" x="10841038" y="2405063"/>
          <p14:tracePt t="4414" x="10858500" y="2397125"/>
          <p14:tracePt t="4420" x="10866438" y="2387600"/>
          <p14:tracePt t="4428" x="10866438" y="2379663"/>
          <p14:tracePt t="4436" x="10883900" y="2379663"/>
          <p14:tracePt t="4444" x="10891838" y="2371725"/>
          <p14:tracePt t="4453" x="10909300" y="2354263"/>
          <p14:tracePt t="4461" x="10934700" y="2344738"/>
          <p14:tracePt t="4468" x="10952163" y="2328863"/>
          <p14:tracePt t="4477" x="10960100" y="2328863"/>
          <p14:tracePt t="4484" x="10985500" y="2319338"/>
          <p14:tracePt t="4493" x="11002963" y="2303463"/>
          <p14:tracePt t="4498" x="11018838" y="2293938"/>
          <p14:tracePt t="4506" x="11036300" y="2293938"/>
          <p14:tracePt t="4514" x="11053763" y="2286000"/>
          <p14:tracePt t="4522" x="11079163" y="2278063"/>
          <p14:tracePt t="4530" x="11087100" y="2268538"/>
          <p14:tracePt t="4538" x="11104563" y="2268538"/>
          <p14:tracePt t="4546" x="11122025" y="2268538"/>
          <p14:tracePt t="4562" x="11122025" y="2260600"/>
          <p14:tracePt t="4625" x="11129963" y="2260600"/>
          <p14:tracePt t="4952" x="11137900" y="2260600"/>
          <p14:tracePt t="4968" x="11137900" y="2286000"/>
          <p14:tracePt t="4976" x="11147425" y="2311400"/>
          <p14:tracePt t="4984" x="11147425" y="2319338"/>
          <p14:tracePt t="4996" x="11147425" y="2336800"/>
          <p14:tracePt t="4999" x="11147425" y="2354263"/>
          <p14:tracePt t="5004" x="11147425" y="2362200"/>
          <p14:tracePt t="5012" x="11137900" y="2379663"/>
          <p14:tracePt t="5020" x="11129963" y="2397125"/>
          <p14:tracePt t="5028" x="11112500" y="2405063"/>
          <p14:tracePt t="5037" x="11096625" y="2422525"/>
          <p14:tracePt t="5044" x="11079163" y="2438400"/>
          <p14:tracePt t="5053" x="11028363" y="2455863"/>
          <p14:tracePt t="5346" x="11010900" y="2438400"/>
          <p14:tracePt t="5354" x="11002963" y="2422525"/>
          <p14:tracePt t="5362" x="10993438" y="2422525"/>
          <p14:tracePt t="5368" x="10993438" y="2405063"/>
          <p14:tracePt t="5377" x="11010900" y="2379663"/>
          <p14:tracePt t="5384" x="11028363" y="2354263"/>
          <p14:tracePt t="5392" x="11044238" y="2336800"/>
          <p14:tracePt t="5399" x="11061700" y="2311400"/>
          <p14:tracePt t="5407" x="11079163" y="2286000"/>
          <p14:tracePt t="5415" x="11096625" y="2260600"/>
          <p14:tracePt t="5424" x="11112500" y="2235200"/>
          <p14:tracePt t="5431" x="11129963" y="2227263"/>
          <p14:tracePt t="5439" x="11147425" y="2209800"/>
          <p14:tracePt t="5445" x="11163300" y="2192338"/>
          <p14:tracePt t="5454" x="11172825" y="2174875"/>
          <p14:tracePt t="5461" x="11188700" y="2159000"/>
          <p14:tracePt t="5469" x="11206163" y="2149475"/>
          <p14:tracePt t="5476" x="11223625" y="2141538"/>
          <p14:tracePt t="5485" x="11223625" y="2133600"/>
          <p14:tracePt t="5492" x="11223625" y="2124075"/>
          <p14:tracePt t="5500" x="11231563" y="2124075"/>
          <p14:tracePt t="5512" x="11241088" y="2116138"/>
          <p14:tracePt t="5522" x="11241088" y="2108200"/>
          <p14:tracePt t="5550" x="11231563" y="2098675"/>
          <p14:tracePt t="5558" x="11215688" y="2098675"/>
          <p14:tracePt t="5566" x="11198225" y="2090738"/>
          <p14:tracePt t="5574" x="11180763" y="2090738"/>
          <p14:tracePt t="5582" x="11163300" y="2090738"/>
          <p14:tracePt t="5589" x="11129963" y="2082800"/>
          <p14:tracePt t="5596" x="11096625" y="2082800"/>
          <p14:tracePt t="5605" x="11071225" y="2082800"/>
          <p14:tracePt t="5612" x="11002963" y="2098675"/>
          <p14:tracePt t="5621" x="10960100" y="2108200"/>
          <p14:tracePt t="5629" x="10901363" y="2133600"/>
          <p14:tracePt t="5637" x="10841038" y="2141538"/>
          <p14:tracePt t="5644" x="10747375" y="2166938"/>
          <p14:tracePt t="5653" x="10663238" y="2184400"/>
          <p14:tracePt t="5660" x="10577513" y="2209800"/>
          <p14:tracePt t="5666" x="10475913" y="2209800"/>
          <p14:tracePt t="5674" x="10348913" y="2209800"/>
          <p14:tracePt t="5682" x="10204450" y="2200275"/>
          <p14:tracePt t="5690" x="10034588" y="2200275"/>
          <p14:tracePt t="5698" x="9804400" y="2200275"/>
          <p14:tracePt t="5706" x="9558338" y="2227263"/>
          <p14:tracePt t="5714" x="9286875" y="2260600"/>
          <p14:tracePt t="5722" x="9039225" y="2286000"/>
          <p14:tracePt t="5728" x="8802688" y="2303463"/>
          <p14:tracePt t="5737" x="8615363" y="2303463"/>
          <p14:tracePt t="5744" x="8488363" y="2286000"/>
          <p14:tracePt t="5753" x="8402638" y="2286000"/>
          <p14:tracePt t="5760" x="8343900" y="2286000"/>
          <p14:tracePt t="5768" x="8283575" y="2303463"/>
          <p14:tracePt t="5776" x="8266113" y="2311400"/>
          <p14:tracePt t="5784" x="8258175" y="2319338"/>
          <p14:tracePt t="5792" x="8240713" y="2328863"/>
          <p14:tracePt t="5800" x="8224838" y="2344738"/>
          <p14:tracePt t="5806" x="8199438" y="2362200"/>
          <p14:tracePt t="5814" x="8181975" y="2387600"/>
          <p14:tracePt t="5822" x="8139113" y="2405063"/>
          <p14:tracePt t="5830" x="8105775" y="2422525"/>
          <p14:tracePt t="5838" x="8062913" y="2438400"/>
          <p14:tracePt t="5846" x="8004175" y="2447925"/>
          <p14:tracePt t="5855" x="7943850" y="2455863"/>
          <p14:tracePt t="5862" x="7885113" y="2455863"/>
          <p14:tracePt t="5868" x="7832725" y="2455863"/>
          <p14:tracePt t="5876" x="7791450" y="2447925"/>
          <p14:tracePt t="5884" x="7756525" y="2430463"/>
          <p14:tracePt t="5892" x="7723188" y="2422525"/>
          <p14:tracePt t="5900" x="7688263" y="2405063"/>
          <p14:tracePt t="5908" x="7654925" y="2405063"/>
          <p14:tracePt t="5916" x="7621588" y="2405063"/>
          <p14:tracePt t="5924" x="7604125" y="2405063"/>
          <p14:tracePt t="5932" x="7586663" y="2405063"/>
          <p14:tracePt t="5940" x="7570788" y="2405063"/>
          <p14:tracePt t="5946" x="7561263" y="2413000"/>
          <p14:tracePt t="6229" x="7561263" y="2422525"/>
          <p14:tracePt t="6240" x="7561263" y="2430463"/>
          <p14:tracePt t="6247" x="7570788" y="2438400"/>
          <p14:tracePt t="6256" x="7578725" y="2447925"/>
          <p14:tracePt t="6263" x="7596188" y="2463800"/>
          <p14:tracePt t="6272" x="7621588" y="2481263"/>
          <p14:tracePt t="6279" x="7637463" y="2498725"/>
          <p14:tracePt t="6287" x="7672388" y="2516188"/>
          <p14:tracePt t="6295" x="7731125" y="2532063"/>
          <p14:tracePt t="6303" x="7791450" y="2549525"/>
          <p14:tracePt t="6309" x="7885113" y="2574925"/>
          <p14:tracePt t="6317" x="7969250" y="2600325"/>
          <p14:tracePt t="6325" x="8096250" y="2617788"/>
          <p14:tracePt t="6332" x="8240713" y="2643188"/>
          <p14:tracePt t="6340" x="8369300" y="2668588"/>
          <p14:tracePt t="6348" x="8496300" y="2693988"/>
          <p14:tracePt t="6356" x="8605838" y="2693988"/>
          <p14:tracePt t="6364" x="8750300" y="2693988"/>
          <p14:tracePt t="6372" x="8894763" y="2686050"/>
          <p14:tracePt t="6380" x="9031288" y="2676525"/>
          <p14:tracePt t="6387" x="9158288" y="2651125"/>
          <p14:tracePt t="6394" x="9302750" y="2625725"/>
          <p14:tracePt t="6403" x="9447213" y="2617788"/>
          <p14:tracePt t="6410" x="9575800" y="2617788"/>
          <p14:tracePt t="6418" x="9710738" y="2608263"/>
          <p14:tracePt t="6426" x="9855200" y="2582863"/>
          <p14:tracePt t="6434" x="9999663" y="2549525"/>
          <p14:tracePt t="6443" x="10161588" y="2524125"/>
          <p14:tracePt t="6450" x="10306050" y="2498725"/>
          <p14:tracePt t="6456" x="10442575" y="2473325"/>
          <p14:tracePt t="6464" x="10577513" y="2438400"/>
          <p14:tracePt t="6473" x="10704513" y="2379663"/>
          <p14:tracePt t="6480" x="10807700" y="2311400"/>
          <p14:tracePt t="6488" x="10901363" y="2235200"/>
          <p14:tracePt t="6496" x="10985500" y="2174875"/>
          <p14:tracePt t="6504" x="11036300" y="2116138"/>
          <p14:tracePt t="6512" x="11079163" y="2055813"/>
          <p14:tracePt t="6521" x="11104563" y="2022475"/>
          <p14:tracePt t="6528" x="11122025" y="1979613"/>
          <p14:tracePt t="6534" x="11137900" y="1938338"/>
          <p14:tracePt t="6542" x="11163300" y="1885950"/>
          <p14:tracePt t="6550" x="11172825" y="1844675"/>
          <p14:tracePt t="6558" x="11180763" y="1784350"/>
          <p14:tracePt t="6566" x="11180763" y="1733550"/>
          <p14:tracePt t="6574" x="11180763" y="1682750"/>
          <p14:tracePt t="6582" x="11180763" y="1622425"/>
          <p14:tracePt t="6590" x="11155363" y="1571625"/>
          <p14:tracePt t="6598" x="11137900" y="1520825"/>
          <p14:tracePt t="6604" x="11122025" y="1477963"/>
          <p14:tracePt t="6612" x="11104563" y="1452563"/>
          <p14:tracePt t="6621" x="11087100" y="1427163"/>
          <p14:tracePt t="6628" x="11061700" y="1411288"/>
          <p14:tracePt t="6637" x="11053763" y="1393825"/>
          <p14:tracePt t="6644" x="11028363" y="1385888"/>
          <p14:tracePt t="6653" x="10993438" y="1368425"/>
          <p14:tracePt t="6660" x="10960100" y="1360488"/>
          <p14:tracePt t="6668" x="10926763" y="1360488"/>
          <p14:tracePt t="6674" x="10901363" y="1360488"/>
          <p14:tracePt t="6682" x="10883900" y="1360488"/>
          <p14:tracePt t="6690" x="10858500" y="1360488"/>
          <p14:tracePt t="6698" x="10841038" y="1360488"/>
          <p14:tracePt t="6706" x="10833100" y="1360488"/>
          <p14:tracePt t="6714" x="10815638" y="1376363"/>
          <p14:tracePt t="6722" x="10798175" y="1385888"/>
          <p14:tracePt t="6734" x="10790238" y="1393825"/>
          <p14:tracePt t="6749" x="10790238" y="1401763"/>
          <p14:tracePt t="6756" x="10790238" y="1419225"/>
          <p14:tracePt t="6764" x="10807700" y="1427163"/>
          <p14:tracePt t="6773" x="10823575" y="1436688"/>
          <p14:tracePt t="6780" x="10858500" y="1452563"/>
          <p14:tracePt t="6788" x="10883900" y="1470025"/>
          <p14:tracePt t="6796" x="10909300" y="1477963"/>
          <p14:tracePt t="6805" x="10934700" y="1495425"/>
          <p14:tracePt t="6812" x="10960100" y="1512888"/>
          <p14:tracePt t="6822" x="10977563" y="1520825"/>
          <p14:tracePt t="6827" x="10985500" y="1530350"/>
          <p14:tracePt t="6834" x="10993438" y="1530350"/>
          <p14:tracePt t="6908" x="10993438" y="1538288"/>
          <p14:tracePt t="6921" x="10993438" y="1555750"/>
          <p14:tracePt t="6945" x="10993438" y="1563688"/>
          <p14:tracePt t="7015" x="10993438" y="1571625"/>
          <p14:tracePt t="7027" x="10985500" y="1571625"/>
          <p14:tracePt t="7035" x="10977563" y="1571625"/>
          <p14:tracePt t="7041" x="10968038" y="1571625"/>
          <p14:tracePt t="7049" x="10952163" y="1571625"/>
          <p14:tracePt t="7057" x="10942638" y="1571625"/>
          <p14:tracePt t="7074" x="10934700" y="1571625"/>
          <p14:tracePt t="7138" x="10926763" y="1571625"/>
          <p14:tracePt t="8369" x="10874375" y="1614488"/>
          <p14:tracePt t="8376" x="10782300" y="1682750"/>
          <p14:tracePt t="8385" x="10688638" y="1758950"/>
          <p14:tracePt t="8393" x="10585450" y="1827213"/>
          <p14:tracePt t="8401" x="10475913" y="1895475"/>
          <p14:tracePt t="8409" x="10331450" y="1928813"/>
          <p14:tracePt t="8417" x="10194925" y="1954213"/>
          <p14:tracePt t="8423" x="10067925" y="1971675"/>
          <p14:tracePt t="8431" x="9966325" y="1979613"/>
          <p14:tracePt t="8438" x="9847263" y="1979613"/>
          <p14:tracePt t="8446" x="9736138" y="2005013"/>
          <p14:tracePt t="8455" x="9609138" y="2022475"/>
          <p14:tracePt t="8462" x="9482138" y="2047875"/>
          <p14:tracePt t="8471" x="9337675" y="2073275"/>
          <p14:tracePt t="8479" x="9193213" y="2098675"/>
          <p14:tracePt t="8486" x="9048750" y="2116138"/>
          <p14:tracePt t="8492" x="8886825" y="2159000"/>
          <p14:tracePt t="8500" x="8742363" y="2184400"/>
          <p14:tracePt t="8509" x="8597900" y="2227263"/>
          <p14:tracePt t="8516" x="8410575" y="2319338"/>
          <p14:tracePt t="8524" x="8240713" y="2354263"/>
          <p14:tracePt t="8532" x="8096250" y="2379663"/>
          <p14:tracePt t="8540" x="7969250" y="2387600"/>
          <p14:tracePt t="8548" x="7885113" y="2413000"/>
          <p14:tracePt t="8556" x="7824788" y="2422525"/>
          <p14:tracePt t="8564" x="7773988" y="2422525"/>
          <p14:tracePt t="8571" x="7756525" y="2422525"/>
          <p14:tracePt t="8578" x="7740650" y="2413000"/>
          <p14:tracePt t="8587" x="7723188" y="2413000"/>
          <p14:tracePt t="8594" x="7715250" y="2405063"/>
          <p14:tracePt t="8603" x="7697788" y="2397125"/>
          <p14:tracePt t="8610" x="7672388" y="2387600"/>
          <p14:tracePt t="8618" x="7629525" y="2371725"/>
          <p14:tracePt t="8626" x="7570788" y="2362200"/>
          <p14:tracePt t="8634" x="7493000" y="2344738"/>
          <p14:tracePt t="8640" x="7391400" y="2328863"/>
          <p14:tracePt t="8648" x="7264400" y="2303463"/>
          <p14:tracePt t="8656" x="7119938" y="2278063"/>
          <p14:tracePt t="8664" x="6983413" y="2252663"/>
          <p14:tracePt t="8672" x="6838950" y="2235200"/>
          <p14:tracePt t="8680" x="6719888" y="2209800"/>
          <p14:tracePt t="8688" x="6618288" y="2184400"/>
          <p14:tracePt t="8696" x="6534150" y="2166938"/>
          <p14:tracePt t="8705" x="6473825" y="2141538"/>
          <p14:tracePt t="8710" x="6440488" y="2124075"/>
          <p14:tracePt t="8718" x="6423025" y="2116138"/>
          <p14:tracePt t="8771" x="6423025" y="2108200"/>
          <p14:tracePt t="8782" x="6423025" y="2098675"/>
          <p14:tracePt t="8796" x="6415088" y="2082800"/>
          <p14:tracePt t="8805" x="6397625" y="2073275"/>
          <p14:tracePt t="8812" x="6389688" y="2055813"/>
          <p14:tracePt t="8821" x="6364288" y="2047875"/>
          <p14:tracePt t="8829" x="6338888" y="2039938"/>
          <p14:tracePt t="8837" x="6311900" y="2030413"/>
          <p14:tracePt t="8844" x="6296025" y="2022475"/>
          <p14:tracePt t="8853" x="6278563" y="2022475"/>
          <p14:tracePt t="8859" x="6261100" y="2014538"/>
          <p14:tracePt t="8866" x="6253163" y="2014538"/>
          <p14:tracePt t="8875" x="6245225" y="2014538"/>
          <p14:tracePt t="8882" x="6235700" y="2014538"/>
          <p14:tracePt t="8907" x="6235700" y="2022475"/>
          <p14:tracePt t="8915" x="6235700" y="2039938"/>
          <p14:tracePt t="8922" x="6235700" y="2047875"/>
          <p14:tracePt t="8928" x="6235700" y="2065338"/>
          <p14:tracePt t="8938" x="6235700" y="2082800"/>
          <p14:tracePt t="8944" x="6235700" y="2090738"/>
          <p14:tracePt t="8952" x="6235700" y="2108200"/>
          <p14:tracePt t="8960" x="6227763" y="2116138"/>
          <p14:tracePt t="8968" x="6219825" y="2133600"/>
          <p14:tracePt t="8976" x="6219825" y="2149475"/>
          <p14:tracePt t="8984" x="6210300" y="2159000"/>
          <p14:tracePt t="8992" x="6202363" y="2174875"/>
          <p14:tracePt t="8999" x="6202363" y="2192338"/>
          <p14:tracePt t="9006" x="6194425" y="2192338"/>
          <p14:tracePt t="9014" x="6194425" y="2209800"/>
          <p14:tracePt t="9022" x="6184900" y="2227263"/>
          <p14:tracePt t="9030" x="6176963" y="2235200"/>
          <p14:tracePt t="9038" x="6167438" y="2243138"/>
          <p14:tracePt t="9046" x="6159500" y="2252663"/>
          <p14:tracePt t="9055" x="6151563" y="2260600"/>
          <p14:tracePt t="9071" x="6142038" y="2260600"/>
          <p14:tracePt t="9077" x="6142038" y="2268538"/>
          <p14:tracePt t="10866" x="6142038" y="2278063"/>
          <p14:tracePt t="10874" x="6167438" y="2293938"/>
          <p14:tracePt t="10880" x="6202363" y="2319338"/>
          <p14:tracePt t="10888" x="6270625" y="2362200"/>
          <p14:tracePt t="10895" x="6329363" y="2405063"/>
          <p14:tracePt t="10903" x="6405563" y="2455863"/>
          <p14:tracePt t="10910" x="6499225" y="2532063"/>
          <p14:tracePt t="10919" x="6610350" y="2608263"/>
          <p14:tracePt t="10926" x="6711950" y="2693988"/>
          <p14:tracePt t="10934" x="6805613" y="2762250"/>
          <p14:tracePt t="10943" x="6899275" y="2846388"/>
          <p14:tracePt t="10951" x="6992938" y="2922588"/>
          <p14:tracePt t="10959" x="7085013" y="3008313"/>
          <p14:tracePt t="10964" x="7153275" y="3076575"/>
          <p14:tracePt t="10972" x="7213600" y="3135313"/>
          <p14:tracePt t="10980" x="7264400" y="3178175"/>
          <p14:tracePt t="10989" x="7307263" y="3221038"/>
          <p14:tracePt t="10996" x="7340600" y="3246438"/>
          <p14:tracePt t="11005" x="7373938" y="3271838"/>
          <p14:tracePt t="11012" x="7434263" y="3322638"/>
          <p14:tracePt t="11021" x="7493000" y="3355975"/>
          <p14:tracePt t="11028" x="7570788" y="3373438"/>
          <p14:tracePt t="11034" x="7654925" y="3408363"/>
          <p14:tracePt t="11042" x="7748588" y="3441700"/>
          <p14:tracePt t="11051" x="7850188" y="3492500"/>
          <p14:tracePt t="11059" x="7977188" y="3527425"/>
          <p14:tracePt t="11066" x="8113713" y="3603625"/>
          <p14:tracePt t="11075" x="8275638" y="3662363"/>
          <p14:tracePt t="11083" x="8453438" y="3738563"/>
          <p14:tracePt t="11090" x="8632825" y="3790950"/>
          <p14:tracePt t="11098" x="8777288" y="3816350"/>
          <p14:tracePt t="11104" x="8929688" y="3841750"/>
          <p14:tracePt t="11112" x="9099550" y="3875088"/>
          <p14:tracePt t="11121" x="9269413" y="3917950"/>
          <p14:tracePt t="11129" x="9413875" y="3943350"/>
          <p14:tracePt t="11138" x="9540875" y="3976688"/>
          <p14:tracePt t="11144" x="9652000" y="4011613"/>
          <p14:tracePt t="11153" x="9745663" y="4037013"/>
          <p14:tracePt t="11160" x="9821863" y="4044950"/>
          <p14:tracePt t="11169" x="9898063" y="4062413"/>
          <p14:tracePt t="11174" x="9956800" y="4070350"/>
          <p14:tracePt t="11182" x="9999663" y="4070350"/>
          <p14:tracePt t="11190" x="10025063" y="4070350"/>
          <p14:tracePt t="11198" x="10034588" y="4070350"/>
          <p14:tracePt t="11206" x="10042525" y="4070350"/>
          <p14:tracePt t="11253" x="10050463" y="4070350"/>
          <p14:tracePt t="11269" x="10067925" y="4070350"/>
          <p14:tracePt t="11277" x="10075863" y="4062413"/>
          <p14:tracePt t="11293" x="10085388" y="4062413"/>
          <p14:tracePt t="11301" x="10093325" y="4062413"/>
          <p14:tracePt t="11309" x="10093325" y="4052888"/>
          <p14:tracePt t="11445" x="10101263" y="4052888"/>
          <p14:tracePt t="11456" x="10110788" y="4052888"/>
          <p14:tracePt t="11465" x="10126663" y="4052888"/>
          <p14:tracePt t="11471" x="10136188" y="4052888"/>
          <p14:tracePt t="11478" x="10153650" y="4052888"/>
          <p14:tracePt t="11487" x="10161588" y="4052888"/>
          <p14:tracePt t="11494" x="10169525" y="4052888"/>
          <p14:tracePt t="11503" x="10186988" y="4044950"/>
          <p14:tracePt t="11510" x="10186988" y="4037013"/>
          <p14:tracePt t="11519" x="10204450" y="4027488"/>
          <p14:tracePt t="11526" x="10220325" y="4011613"/>
          <p14:tracePt t="11534" x="10229850" y="4002088"/>
          <p14:tracePt t="11540" x="10237788" y="3986213"/>
          <p14:tracePt t="11549" x="10245725" y="3976688"/>
          <p14:tracePt t="11556" x="10255250" y="3960813"/>
          <p14:tracePt t="11564" x="10263188" y="3943350"/>
          <p14:tracePt t="11572" x="10271125" y="3935413"/>
          <p14:tracePt t="11580" x="10280650" y="3917950"/>
          <p14:tracePt t="11588" x="10280650" y="3900488"/>
          <p14:tracePt t="11596" x="10280650" y="3883025"/>
          <p14:tracePt t="11604" x="10288588" y="3875088"/>
          <p14:tracePt t="11610" x="10298113" y="3857625"/>
          <p14:tracePt t="11619" x="10298113" y="3841750"/>
          <p14:tracePt t="11626" x="10298113" y="3832225"/>
          <p14:tracePt t="11634" x="10306050" y="3816350"/>
          <p14:tracePt t="11642" x="10313988" y="3798888"/>
          <p14:tracePt t="11650" x="10313988" y="3790950"/>
          <p14:tracePt t="11658" x="10313988" y="3781425"/>
          <p14:tracePt t="11667" x="10313988" y="3773488"/>
          <p14:tracePt t="11683" x="10323513" y="3763963"/>
          <p14:tracePt t="11692" x="10323513" y="3756025"/>
          <p14:tracePt t="11709" x="10323513" y="3748088"/>
          <p14:tracePt t="11717" x="10323513" y="3738563"/>
          <p14:tracePt t="11724" x="10331450" y="3730625"/>
          <p14:tracePt t="11740" x="10331450" y="3722688"/>
          <p14:tracePt t="11856" x="10339388" y="3722688"/>
          <p14:tracePt t="11877" x="10339388" y="3738563"/>
          <p14:tracePt t="11885" x="10339388" y="3748088"/>
          <p14:tracePt t="11899" x="10348913" y="3756025"/>
          <p14:tracePt t="11906" x="10348913" y="3763963"/>
          <p14:tracePt t="11914" x="10348913" y="3773488"/>
          <p14:tracePt t="11934" x="10348913" y="3781425"/>
          <p14:tracePt t="11946" x="10348913" y="3790950"/>
          <p14:tracePt t="12574" x="10348913" y="3798888"/>
          <p14:tracePt t="12586" x="10348913" y="3806825"/>
          <p14:tracePt t="12594" x="10356850" y="3816350"/>
          <p14:tracePt t="12924" x="10356850" y="3824288"/>
          <p14:tracePt t="12937" x="10356850" y="3832225"/>
          <p14:tracePt t="12943" x="10364788" y="3841750"/>
          <p14:tracePt t="12951" x="10364788" y="3849688"/>
          <p14:tracePt t="12959" x="10364788" y="3857625"/>
          <p14:tracePt t="12987" x="10364788" y="3867150"/>
          <p14:tracePt t="13017" x="10364788" y="3875088"/>
          <p14:tracePt t="13076" x="10374313" y="3883025"/>
          <p14:tracePt t="13263" x="10390188" y="3883025"/>
          <p14:tracePt t="13474" x="10399713" y="3883025"/>
          <p14:tracePt t="13487" x="10407650" y="3883025"/>
          <p14:tracePt t="13500" x="10425113" y="3883025"/>
          <p14:tracePt t="13507" x="10433050" y="3883025"/>
          <p14:tracePt t="13515" x="10442575" y="3883025"/>
          <p14:tracePt t="13523" x="10450513" y="3883025"/>
          <p14:tracePt t="13594" x="10458450" y="3883025"/>
          <p14:tracePt t="13622" x="10458450" y="3892550"/>
          <p14:tracePt t="13988" x="10458450" y="3900488"/>
          <p14:tracePt t="13996" x="10433050" y="3925888"/>
          <p14:tracePt t="14004" x="10390188" y="3976688"/>
          <p14:tracePt t="14011" x="10348913" y="4027488"/>
          <p14:tracePt t="14017" x="10298113" y="4079875"/>
          <p14:tracePt t="14025" x="10245725" y="4138613"/>
          <p14:tracePt t="14033" x="10179050" y="4197350"/>
          <p14:tracePt t="14041" x="10110788" y="4265613"/>
          <p14:tracePt t="14049" x="10050463" y="4333875"/>
          <p14:tracePt t="14056" x="9983788" y="4402138"/>
          <p14:tracePt t="14064" x="9940925" y="4460875"/>
          <p14:tracePt t="14072" x="9906000" y="4513263"/>
          <p14:tracePt t="14080" x="9864725" y="4579938"/>
          <p14:tracePt t="14088" x="9821863" y="4640263"/>
          <p14:tracePt t="14094" x="9779000" y="4708525"/>
          <p14:tracePt t="14103" x="9736138" y="4767263"/>
          <p14:tracePt t="14110" x="9694863" y="4835525"/>
          <p14:tracePt t="14119" x="9642475" y="4894263"/>
          <p14:tracePt t="14126" x="9601200" y="4946650"/>
          <p14:tracePt t="14134" x="9566275" y="4987925"/>
          <p14:tracePt t="14142" x="9532938" y="5048250"/>
          <p14:tracePt t="14150" x="9515475" y="5073650"/>
          <p14:tracePt t="14156" x="9498013" y="5091113"/>
          <p14:tracePt t="14164" x="9490075" y="5106988"/>
          <p14:tracePt t="14278" x="9490075" y="5099050"/>
          <p14:tracePt t="14286" x="9482138" y="5081588"/>
          <p14:tracePt t="14294" x="9482138" y="5073650"/>
          <p14:tracePt t="14303" x="9472613" y="5056188"/>
          <p14:tracePt t="14308" x="9456738" y="5030788"/>
          <p14:tracePt t="14316" x="9439275" y="5005388"/>
          <p14:tracePt t="14324" x="9421813" y="4962525"/>
          <p14:tracePt t="14332" x="9405938" y="4911725"/>
          <p14:tracePt t="14340" x="9388475" y="4878388"/>
          <p14:tracePt t="14348" x="9371013" y="4868863"/>
          <p14:tracePt t="14356" x="9353550" y="4852988"/>
          <p14:tracePt t="14364" x="9337675" y="4835525"/>
          <p14:tracePt t="14371" x="9328150" y="4827588"/>
          <p14:tracePt t="14378" x="9312275" y="4827588"/>
          <p14:tracePt t="14388" x="9302750" y="4827588"/>
          <p14:tracePt t="14394" x="9286875" y="4835525"/>
          <p14:tracePt t="14403" x="9269413" y="4843463"/>
          <p14:tracePt t="14410" x="9251950" y="4852988"/>
          <p14:tracePt t="14419" x="9236075" y="4868863"/>
          <p14:tracePt t="14427" x="9201150" y="4886325"/>
          <p14:tracePt t="14435" x="9132888" y="4903788"/>
          <p14:tracePt t="14442" x="9091613" y="4919663"/>
          <p14:tracePt t="14448" x="9031288" y="4946650"/>
          <p14:tracePt t="14456" x="8963025" y="4962525"/>
          <p14:tracePt t="14464" x="8904288" y="4979988"/>
          <p14:tracePt t="14472" x="8843963" y="5005388"/>
          <p14:tracePt t="14480" x="8785225" y="5022850"/>
          <p14:tracePt t="14488" x="8724900" y="5048250"/>
          <p14:tracePt t="14496" x="8666163" y="5056188"/>
          <p14:tracePt t="14504" x="8615363" y="5073650"/>
          <p14:tracePt t="14512" x="8589963" y="5073650"/>
          <p14:tracePt t="14518" x="8572500" y="5073650"/>
          <p14:tracePt t="14526" x="8572500" y="5064125"/>
          <p14:tracePt t="14534" x="8572500" y="5056188"/>
          <p14:tracePt t="14542" x="8580438" y="5038725"/>
          <p14:tracePt t="14550" x="8589963" y="5013325"/>
          <p14:tracePt t="14559" x="8605838" y="4997450"/>
          <p14:tracePt t="14566" x="8632825" y="4979988"/>
          <p14:tracePt t="14574" x="8648700" y="4962525"/>
          <p14:tracePt t="14582" x="8666163" y="4946650"/>
          <p14:tracePt t="14590" x="8666163" y="4929188"/>
          <p14:tracePt t="14596" x="8666163" y="4919663"/>
          <p14:tracePt t="14604" x="8666163" y="4894263"/>
          <p14:tracePt t="14612" x="8658225" y="4878388"/>
          <p14:tracePt t="14621" x="8632825" y="4860925"/>
          <p14:tracePt t="14628" x="8597900" y="4843463"/>
          <p14:tracePt t="14637" x="8564563" y="4818063"/>
          <p14:tracePt t="14644" x="8521700" y="4792663"/>
          <p14:tracePt t="14654" x="8488363" y="4749800"/>
          <p14:tracePt t="14660" x="8445500" y="4691063"/>
          <p14:tracePt t="14666" x="8410575" y="4622800"/>
          <p14:tracePt t="14674" x="8394700" y="4564063"/>
          <p14:tracePt t="14682" x="8369300" y="4495800"/>
          <p14:tracePt t="14690" x="8369300" y="4419600"/>
          <p14:tracePt t="14698" x="8369300" y="4333875"/>
          <p14:tracePt t="14706" x="8394700" y="4249738"/>
          <p14:tracePt t="14714" x="8420100" y="4156075"/>
          <p14:tracePt t="14722" x="8435975" y="4070350"/>
          <p14:tracePt t="14730" x="8462963" y="4011613"/>
          <p14:tracePt t="14738" x="8478838" y="3943350"/>
          <p14:tracePt t="14744" x="8504238" y="3857625"/>
          <p14:tracePt t="14754" x="8521700" y="3773488"/>
          <p14:tracePt t="14760" x="8547100" y="3697288"/>
          <p14:tracePt t="14769" x="8564563" y="3619500"/>
          <p14:tracePt t="14776" x="8589963" y="3535363"/>
          <p14:tracePt t="14784" x="8605838" y="3441700"/>
          <p14:tracePt t="14792" x="8632825" y="3382963"/>
          <p14:tracePt t="14800" x="8640763" y="3340100"/>
          <p14:tracePt t="14806" x="8640763" y="3279775"/>
          <p14:tracePt t="14814" x="8623300" y="3246438"/>
          <p14:tracePt t="14822" x="8605838" y="3211513"/>
          <p14:tracePt t="14831" x="8589963" y="3186113"/>
          <p14:tracePt t="14838" x="8572500" y="3160713"/>
          <p14:tracePt t="14846" x="8555038" y="3144838"/>
          <p14:tracePt t="14854" x="8547100" y="3127375"/>
          <p14:tracePt t="14862" x="8529638" y="3119438"/>
          <p14:tracePt t="14871" x="8521700" y="3101975"/>
          <p14:tracePt t="14876" x="8504238" y="3094038"/>
          <p14:tracePt t="14884" x="8496300" y="3094038"/>
          <p14:tracePt t="14908" x="8488363" y="3094038"/>
          <p14:tracePt t="14916" x="8478838" y="3094038"/>
          <p14:tracePt t="14924" x="8470900" y="3094038"/>
          <p14:tracePt t="14954" x="8462963" y="3094038"/>
          <p14:tracePt t="14962" x="8453438" y="3094038"/>
          <p14:tracePt t="15080" x="8462963" y="3076575"/>
          <p14:tracePt t="15088" x="8478838" y="3041650"/>
          <p14:tracePt t="15097" x="8513763" y="2974975"/>
          <p14:tracePt t="15104" x="8529638" y="2914650"/>
          <p14:tracePt t="15111" x="8547100" y="2855913"/>
          <p14:tracePt t="15121" x="8572500" y="2795588"/>
          <p14:tracePt t="15127" x="8589963" y="2744788"/>
          <p14:tracePt t="15135" x="8605838" y="2711450"/>
          <p14:tracePt t="15143" x="8605838" y="2686050"/>
          <p14:tracePt t="15151" x="8605838" y="2660650"/>
          <p14:tracePt t="15159" x="8605838" y="2651125"/>
          <p14:tracePt t="15167" x="8605838" y="2625725"/>
          <p14:tracePt t="15173" x="8615363" y="2600325"/>
          <p14:tracePt t="15180" x="8615363" y="2592388"/>
          <p14:tracePt t="15188" x="8623300" y="2574925"/>
          <p14:tracePt t="15196" x="8623300" y="2566988"/>
          <p14:tracePt t="15204" x="8632825" y="2549525"/>
          <p14:tracePt t="15212" x="8640763" y="2532063"/>
          <p14:tracePt t="15221" x="8640763" y="2516188"/>
          <p14:tracePt t="15228" x="8640763" y="2506663"/>
          <p14:tracePt t="15237" x="8648700" y="2489200"/>
          <p14:tracePt t="15242" x="8658225" y="2473325"/>
          <p14:tracePt t="15258" x="8658225" y="2455863"/>
          <p14:tracePt t="15266" x="8666163" y="2447925"/>
          <p14:tracePt t="15282" x="8674100" y="2430463"/>
          <p14:tracePt t="15290" x="8683625" y="2413000"/>
          <p14:tracePt t="15298" x="8683625" y="2405063"/>
          <p14:tracePt t="15306" x="8683625" y="2387600"/>
          <p14:tracePt t="15324" x="8683625" y="2379663"/>
          <p14:tracePt t="15337" x="8683625" y="2371725"/>
          <p14:tracePt t="15360" x="8683625" y="2362200"/>
          <p14:tracePt t="15372" x="8691563" y="2362200"/>
          <p14:tracePt t="15384" x="8699500" y="2362200"/>
          <p14:tracePt t="15398" x="8709025" y="2362200"/>
          <p14:tracePt t="15406" x="8724900" y="2344738"/>
          <p14:tracePt t="15415" x="8734425" y="2336800"/>
          <p14:tracePt t="15425" x="8750300" y="2319338"/>
          <p14:tracePt t="15431" x="8767763" y="2311400"/>
          <p14:tracePt t="15440" x="8802688" y="2286000"/>
          <p14:tracePt t="15447" x="8836025" y="2268538"/>
          <p14:tracePt t="15457" x="8878888" y="2235200"/>
          <p14:tracePt t="15461" x="8921750" y="2217738"/>
          <p14:tracePt t="15469" x="8980488" y="2200275"/>
          <p14:tracePt t="15477" x="9023350" y="2184400"/>
          <p14:tracePt t="15485" x="9056688" y="2166938"/>
          <p14:tracePt t="15493" x="9091613" y="2141538"/>
          <p14:tracePt t="15500" x="9117013" y="2133600"/>
          <p14:tracePt t="15509" x="9132888" y="2116138"/>
          <p14:tracePt t="15516" x="9150350" y="2098675"/>
          <p14:tracePt t="15525" x="9167813" y="2082800"/>
          <p14:tracePt t="15532" x="9183688" y="2073275"/>
          <p14:tracePt t="15539" x="9193213" y="2065338"/>
          <p14:tracePt t="15547" x="9201150" y="2055813"/>
          <p14:tracePt t="15555" x="9218613" y="2055813"/>
          <p14:tracePt t="15563" x="9236075" y="2039938"/>
          <p14:tracePt t="15572" x="9244013" y="2030413"/>
          <p14:tracePt t="15579" x="9261475" y="2022475"/>
          <p14:tracePt t="15587" x="9277350" y="2005013"/>
          <p14:tracePt t="15595" x="9302750" y="2005013"/>
          <p14:tracePt t="15604" x="9320213" y="1997075"/>
          <p14:tracePt t="15609" x="9380538" y="1989138"/>
          <p14:tracePt t="15616" x="9439275" y="1971675"/>
          <p14:tracePt t="15625" x="9498013" y="1954213"/>
          <p14:tracePt t="15632" x="9558338" y="1938338"/>
          <p14:tracePt t="15641" x="9609138" y="1920875"/>
          <p14:tracePt t="15649" x="9642475" y="1903413"/>
          <p14:tracePt t="15657" x="9667875" y="1895475"/>
          <p14:tracePt t="15664" x="9677400" y="1895475"/>
          <p14:tracePt t="16007" x="9667875" y="1895475"/>
          <p14:tracePt t="16016" x="9659938" y="1903413"/>
          <p14:tracePt t="16024" x="9642475" y="1920875"/>
          <p14:tracePt t="16032" x="9626600" y="1928813"/>
          <p14:tracePt t="16042" x="9609138" y="1938338"/>
          <p14:tracePt t="16062" x="9601200" y="1938338"/>
          <p14:tracePt t="16077" x="9601200" y="1946275"/>
          <p14:tracePt t="16101" x="9591675" y="1946275"/>
          <p14:tracePt t="16119" x="9591675" y="1954213"/>
          <p14:tracePt t="16136" x="9591675" y="1963738"/>
          <p14:tracePt t="16143" x="9583738" y="1963738"/>
          <p14:tracePt t="17636" x="9583738" y="1971675"/>
          <p14:tracePt t="17644" x="9583738" y="1979613"/>
          <p14:tracePt t="17650" x="9583738" y="1997075"/>
          <p14:tracePt t="17659" x="9583738" y="2014538"/>
          <p14:tracePt t="17666" x="9575800" y="2014538"/>
          <p14:tracePt t="17675" x="9575800" y="2030413"/>
          <p14:tracePt t="17681" x="9575800" y="2039938"/>
          <p14:tracePt t="17690" x="9575800" y="2047875"/>
          <p14:tracePt t="17696" x="9575800" y="2065338"/>
          <p14:tracePt t="17715" x="9575800" y="2073275"/>
          <p14:tracePt t="18043" x="9575800" y="2082800"/>
          <p14:tracePt t="18054" x="9583738" y="2090738"/>
          <p14:tracePt t="18070" x="9591675" y="2090738"/>
          <p14:tracePt t="18079" x="9609138" y="2098675"/>
          <p14:tracePt t="18085" x="9617075" y="2108200"/>
          <p14:tracePt t="18093" x="9634538" y="2116138"/>
          <p14:tracePt t="18101" x="9642475" y="2116138"/>
          <p14:tracePt t="18109" x="9652000" y="2124075"/>
          <p14:tracePt t="18117" x="9659938" y="2124075"/>
          <p14:tracePt t="18124" x="9667875" y="2133600"/>
          <p14:tracePt t="18133" x="9677400" y="2141538"/>
          <p14:tracePt t="18140" x="9685338" y="2141538"/>
          <p14:tracePt t="18149" x="9694863" y="2141538"/>
          <p14:tracePt t="18155" x="9694863" y="2149475"/>
          <p14:tracePt t="18163" x="9710738" y="2159000"/>
          <p14:tracePt t="18170" x="9728200" y="2166938"/>
          <p14:tracePt t="18179" x="9736138" y="2184400"/>
          <p14:tracePt t="18187" x="9745663" y="2192338"/>
          <p14:tracePt t="18194" x="9761538" y="2200275"/>
          <p14:tracePt t="18202" x="9771063" y="2217738"/>
          <p14:tracePt t="18211" x="9786938" y="2227263"/>
          <p14:tracePt t="18226" x="9796463" y="2243138"/>
          <p14:tracePt t="18232" x="9804400" y="2252663"/>
          <p14:tracePt t="18240" x="9812338" y="2260600"/>
          <p14:tracePt t="18249" x="9812338" y="2268538"/>
          <p14:tracePt t="18256" x="9821863" y="2278063"/>
          <p14:tracePt t="18265" x="9829800" y="2286000"/>
          <p14:tracePt t="18272" x="9829800" y="2293938"/>
          <p14:tracePt t="18281" x="9839325" y="2311400"/>
          <p14:tracePt t="18289" x="9839325" y="2319338"/>
          <p14:tracePt t="18294" x="9847263" y="2336800"/>
          <p14:tracePt t="18302" x="9847263" y="2344738"/>
          <p14:tracePt t="18310" x="9855200" y="2362200"/>
          <p14:tracePt t="18318" x="9855200" y="2379663"/>
          <p14:tracePt t="18326" x="9864725" y="2397125"/>
          <p14:tracePt t="18334" x="9864725" y="2405063"/>
          <p14:tracePt t="18342" x="9872663" y="2422525"/>
          <p14:tracePt t="18350" x="9872663" y="2430463"/>
          <p14:tracePt t="18358" x="9880600" y="2430463"/>
          <p14:tracePt t="18366" x="9880600" y="2438400"/>
          <p14:tracePt t="18372" x="9880600" y="2447925"/>
          <p14:tracePt t="18384" x="9890125" y="2447925"/>
          <p14:tracePt t="18392" x="9898063" y="2455863"/>
          <p14:tracePt t="18400" x="9906000" y="2473325"/>
          <p14:tracePt t="18416" x="9915525" y="2481263"/>
          <p14:tracePt t="18424" x="9915525" y="2489200"/>
          <p14:tracePt t="18432" x="9923463" y="2489200"/>
          <p14:tracePt t="18462" x="9923463" y="2498725"/>
          <p14:tracePt t="18471" x="9923463" y="2506663"/>
          <p14:tracePt t="18478" x="9931400" y="2516188"/>
          <p14:tracePt t="18487" x="9931400" y="2524125"/>
          <p14:tracePt t="18494" x="9940925" y="2532063"/>
          <p14:tracePt t="18503" x="9948863" y="2541588"/>
          <p14:tracePt t="18510" x="9948863" y="2557463"/>
          <p14:tracePt t="18516" x="9956800" y="2574925"/>
          <p14:tracePt t="18525" x="9956800" y="2582863"/>
          <p14:tracePt t="18532" x="9956800" y="2600325"/>
          <p14:tracePt t="18541" x="9966325" y="2617788"/>
          <p14:tracePt t="18548" x="9974263" y="2617788"/>
          <p14:tracePt t="18557" x="9983788" y="2633663"/>
          <p14:tracePt t="18564" x="9983788" y="2651125"/>
          <p14:tracePt t="18580" x="9991725" y="2660650"/>
          <p14:tracePt t="18589" x="9991725" y="2668588"/>
          <p14:tracePt t="18680" x="9999663" y="2676525"/>
          <p14:tracePt t="18692" x="9999663" y="2686050"/>
          <p14:tracePt t="18701" x="9999663" y="2701925"/>
          <p14:tracePt t="18716" x="9999663" y="2719388"/>
          <p14:tracePt t="18725" x="9991725" y="2736850"/>
          <p14:tracePt t="18730" x="9974263" y="2744788"/>
          <p14:tracePt t="18740" x="9974263" y="2762250"/>
          <p14:tracePt t="18746" x="9956800" y="2778125"/>
          <p14:tracePt t="18755" x="9940925" y="2795588"/>
          <p14:tracePt t="18763" x="9923463" y="2805113"/>
          <p14:tracePt t="18771" x="9915525" y="2813050"/>
          <p14:tracePt t="18780" x="9906000" y="2830513"/>
          <p14:tracePt t="18788" x="9898063" y="2830513"/>
          <p14:tracePt t="18795" x="9890125" y="2838450"/>
          <p14:tracePt t="18803" x="9890125" y="2846388"/>
          <p14:tracePt t="18919" x="9880600" y="2846388"/>
          <p14:tracePt t="18938" x="9872663" y="2846388"/>
          <p14:tracePt t="18944" x="9872663" y="2838450"/>
          <p14:tracePt t="18951" x="9864725" y="2838450"/>
          <p14:tracePt t="18997" x="9855200" y="2838450"/>
          <p14:tracePt t="19009" x="9847263" y="2830513"/>
          <p14:tracePt t="19017" x="9847263" y="2820988"/>
          <p14:tracePt t="19025" x="9839325" y="2820988"/>
          <p14:tracePt t="19031" x="9829800" y="2820988"/>
          <p14:tracePt t="19047" x="9812338" y="2820988"/>
          <p14:tracePt t="19055" x="9804400" y="2820988"/>
          <p14:tracePt t="19063" x="9745663" y="2820988"/>
          <p14:tracePt t="19071" x="9685338" y="2820988"/>
          <p14:tracePt t="19079" x="9617075" y="2830513"/>
          <p14:tracePt t="19087" x="9523413" y="2855913"/>
          <p14:tracePt t="19094" x="9421813" y="2871788"/>
          <p14:tracePt t="19100" x="9277350" y="2914650"/>
          <p14:tracePt t="19108" x="9142413" y="2949575"/>
          <p14:tracePt t="19116" x="8912225" y="3000375"/>
          <p14:tracePt t="19124" x="8605838" y="3051175"/>
          <p14:tracePt t="19133" x="8301038" y="3084513"/>
          <p14:tracePt t="19140" x="8029575" y="3119438"/>
          <p14:tracePt t="19148" x="7781925" y="3152775"/>
          <p14:tracePt t="19156" x="7518400" y="3170238"/>
          <p14:tracePt t="19164" x="7281863" y="3178175"/>
          <p14:tracePt t="19170" x="7112000" y="3221038"/>
          <p14:tracePt t="19178" x="6958013" y="3271838"/>
          <p14:tracePt t="19186" x="6797675" y="3340100"/>
          <p14:tracePt t="19194" x="6661150" y="3408363"/>
          <p14:tracePt t="19202" x="6508750" y="3475038"/>
          <p14:tracePt t="19210" x="6380163" y="3502025"/>
          <p14:tracePt t="19218" x="6235700" y="3527425"/>
          <p14:tracePt t="19226" x="6108700" y="3535363"/>
          <p14:tracePt t="19235" x="5981700" y="3560763"/>
          <p14:tracePt t="19242" x="5853113" y="3560763"/>
          <p14:tracePt t="19248" x="5726113" y="3560763"/>
          <p14:tracePt t="19256" x="5624513" y="3568700"/>
          <p14:tracePt t="19264" x="5538788" y="3594100"/>
          <p14:tracePt t="19273" x="5437188" y="3603625"/>
          <p14:tracePt t="19280" x="5353050" y="3611563"/>
          <p14:tracePt t="19289" x="5276850" y="3636963"/>
          <p14:tracePt t="19296" x="5216525" y="3646488"/>
          <p14:tracePt t="19304" x="5157788" y="3654425"/>
          <p14:tracePt t="19312" x="5080000" y="3662363"/>
          <p14:tracePt t="19319" x="5003800" y="3687763"/>
          <p14:tracePt t="19326" x="4919663" y="3705225"/>
          <p14:tracePt t="19335" x="4833938" y="3730625"/>
          <p14:tracePt t="19342" x="4714875" y="3756025"/>
          <p14:tracePt t="19350" x="4613275" y="3763963"/>
          <p14:tracePt t="19358" x="4503738" y="3790950"/>
          <p14:tracePt t="19366" x="4359275" y="3790950"/>
          <p14:tracePt t="19374" x="4222750" y="3798888"/>
          <p14:tracePt t="19382" x="4095750" y="3798888"/>
          <p14:tracePt t="19390" x="3976688" y="3773488"/>
          <p14:tracePt t="19396" x="3900488" y="3756025"/>
          <p14:tracePt t="19404" x="3814763" y="3756025"/>
          <p14:tracePt t="19412" x="3713163" y="3756025"/>
          <p14:tracePt t="19420" x="3586163" y="3748088"/>
          <p14:tracePt t="19429" x="3449638" y="3738563"/>
          <p14:tracePt t="19436" x="3330575" y="3730625"/>
          <p14:tracePt t="19444" x="3244850" y="3713163"/>
          <p14:tracePt t="19452" x="3160713" y="3697288"/>
          <p14:tracePt t="19458" x="3100388" y="3687763"/>
          <p14:tracePt t="19466" x="3041650" y="3679825"/>
          <p14:tracePt t="19474" x="3016250" y="3671888"/>
          <p14:tracePt t="19482" x="2998788" y="3671888"/>
          <p14:tracePt t="19498" x="2982913" y="3671888"/>
          <p14:tracePt t="19507" x="2973388" y="3671888"/>
          <p14:tracePt t="19523" x="2965450" y="3671888"/>
          <p14:tracePt t="19530" x="2947988" y="3671888"/>
          <p14:tracePt t="19536" x="2940050" y="3671888"/>
          <p14:tracePt t="19544" x="2914650" y="3671888"/>
          <p14:tracePt t="19553" x="2879725" y="3671888"/>
          <p14:tracePt t="19560" x="2838450" y="3671888"/>
          <p14:tracePt t="19569" x="2778125" y="3654425"/>
          <p14:tracePt t="19576" x="2719388" y="3636963"/>
          <p14:tracePt t="19585" x="2659063" y="3611563"/>
          <p14:tracePt t="19592" x="2600325" y="3594100"/>
          <p14:tracePt t="19600" x="2565400" y="3578225"/>
          <p14:tracePt t="19607" x="2514600" y="3552825"/>
          <p14:tracePt t="19614" x="2497138" y="3543300"/>
          <p14:tracePt t="19624" x="2481263" y="3527425"/>
          <p14:tracePt t="19630" x="2471738" y="3509963"/>
          <p14:tracePt t="19639" x="2455863" y="3492500"/>
          <p14:tracePt t="19646" x="2438400" y="3484563"/>
          <p14:tracePt t="19654" x="2420938" y="3467100"/>
          <p14:tracePt t="19662" x="2405063" y="3433763"/>
          <p14:tracePt t="19670" x="2387600" y="3408363"/>
          <p14:tracePt t="19676" x="2379663" y="3390900"/>
          <p14:tracePt t="19685" x="2379663" y="3382963"/>
          <p14:tracePt t="19692" x="2362200" y="3365500"/>
          <p14:tracePt t="19700" x="2344738" y="3355975"/>
          <p14:tracePt t="19708" x="2327275" y="3348038"/>
          <p14:tracePt t="19716" x="2319338" y="3340100"/>
          <p14:tracePt t="19724" x="2301875" y="3330575"/>
          <p14:tracePt t="19732" x="2286000" y="3322638"/>
          <p14:tracePt t="19740" x="2268538" y="3322638"/>
          <p14:tracePt t="19748" x="2235200" y="3314700"/>
          <p14:tracePt t="19754" x="2208213" y="3305175"/>
          <p14:tracePt t="19762" x="2182813" y="3297238"/>
          <p14:tracePt t="19770" x="2166938" y="3297238"/>
          <p14:tracePt t="19778" x="2132013" y="3297238"/>
          <p14:tracePt t="19786" x="2106613" y="3297238"/>
          <p14:tracePt t="19794" x="2073275" y="3297238"/>
          <p14:tracePt t="19802" x="2055813" y="3305175"/>
          <p14:tracePt t="19811" x="2038350" y="3305175"/>
          <p14:tracePt t="19819" x="2012950" y="3322638"/>
          <p14:tracePt t="19824" x="2005013" y="3322638"/>
          <p14:tracePt t="19832" x="1979613" y="3340100"/>
          <p14:tracePt t="19840" x="1946275" y="3355975"/>
          <p14:tracePt t="19848" x="1928813" y="3373438"/>
          <p14:tracePt t="19857" x="1893888" y="3398838"/>
          <p14:tracePt t="19864" x="1868488" y="3416300"/>
          <p14:tracePt t="19873" x="1843088" y="3433763"/>
          <p14:tracePt t="19880" x="1827213" y="3459163"/>
          <p14:tracePt t="19889" x="1792288" y="3484563"/>
          <p14:tracePt t="19894" x="1776413" y="3502025"/>
          <p14:tracePt t="19903" x="1741488" y="3535363"/>
          <p14:tracePt t="19910" x="1708150" y="3560763"/>
          <p14:tracePt t="19919" x="1665288" y="3603625"/>
          <p14:tracePt t="19926" x="1631950" y="3629025"/>
          <p14:tracePt t="19936" x="1597025" y="3654425"/>
          <p14:tracePt t="19942" x="1571625" y="3679825"/>
          <p14:tracePt t="19950" x="1554163" y="3697288"/>
          <p14:tracePt t="19958" x="1538288" y="3722688"/>
          <p14:tracePt t="19964" x="1528763" y="3738563"/>
          <p14:tracePt t="19973" x="1512888" y="3756025"/>
          <p14:tracePt t="19980" x="1503363" y="3781425"/>
          <p14:tracePt t="19988" x="1495425" y="3806825"/>
          <p14:tracePt t="19998" x="1487488" y="3832225"/>
          <p14:tracePt t="20005" x="1477963" y="3867150"/>
          <p14:tracePt t="20013" x="1477963" y="3900488"/>
          <p14:tracePt t="20022" x="1470025" y="3943350"/>
          <p14:tracePt t="20030" x="1462088" y="3976688"/>
          <p14:tracePt t="20037" x="1462088" y="4002088"/>
          <p14:tracePt t="20045" x="1452563" y="4037013"/>
          <p14:tracePt t="20051" x="1452563" y="4044950"/>
          <p14:tracePt t="20061" x="1452563" y="4070350"/>
          <p14:tracePt t="20067" x="1444625" y="4095750"/>
          <p14:tracePt t="20076" x="1444625" y="4113213"/>
          <p14:tracePt t="20083" x="1444625" y="4138613"/>
          <p14:tracePt t="20092" x="1435100" y="4171950"/>
          <p14:tracePt t="20099" x="1435100" y="4197350"/>
          <p14:tracePt t="20109" x="1435100" y="4232275"/>
          <p14:tracePt t="20113" x="1435100" y="4265613"/>
          <p14:tracePt t="20121" x="1435100" y="4300538"/>
          <p14:tracePt t="20129" x="1452563" y="4359275"/>
          <p14:tracePt t="20137" x="1477963" y="4410075"/>
          <p14:tracePt t="20145" x="1495425" y="4470400"/>
          <p14:tracePt t="20153" x="1503363" y="4513263"/>
          <p14:tracePt t="20161" x="1520825" y="4564063"/>
          <p14:tracePt t="20169" x="1546225" y="4622800"/>
          <p14:tracePt t="20177" x="1563688" y="4683125"/>
          <p14:tracePt t="20183" x="1579563" y="4733925"/>
          <p14:tracePt t="20192" x="1606550" y="4784725"/>
          <p14:tracePt t="20199" x="1614488" y="4810125"/>
          <p14:tracePt t="20208" x="1622425" y="4835525"/>
          <p14:tracePt t="20215" x="1639888" y="4868863"/>
          <p14:tracePt t="20223" x="1657350" y="4894263"/>
          <p14:tracePt t="20231" x="1673225" y="4919663"/>
          <p14:tracePt t="20239" x="1690688" y="4946650"/>
          <p14:tracePt t="20247" x="1716088" y="4972050"/>
          <p14:tracePt t="20255" x="1749425" y="4997450"/>
          <p14:tracePt t="20261" x="1817688" y="5038725"/>
          <p14:tracePt t="20269" x="1878013" y="5081588"/>
          <p14:tracePt t="20277" x="1946275" y="5124450"/>
          <p14:tracePt t="20285" x="2022475" y="5167313"/>
          <p14:tracePt t="20293" x="2098675" y="5200650"/>
          <p14:tracePt t="20301" x="2174875" y="5235575"/>
          <p14:tracePt t="20309" x="2235200" y="5260975"/>
          <p14:tracePt t="20317" x="2286000" y="5286375"/>
          <p14:tracePt t="20325" x="2319338" y="5302250"/>
          <p14:tracePt t="20330" x="2344738" y="5319713"/>
          <p14:tracePt t="20339" x="2352675" y="5327650"/>
          <p14:tracePt t="20347" x="2370138" y="5337175"/>
          <p14:tracePt t="20355" x="2379663" y="5337175"/>
          <p14:tracePt t="20363" x="2387600" y="5345113"/>
          <p14:tracePt t="20371" x="2405063" y="5345113"/>
          <p14:tracePt t="20379" x="2420938" y="5345113"/>
          <p14:tracePt t="20387" x="2430463" y="5345113"/>
          <p14:tracePt t="20395" x="2455863" y="5345113"/>
          <p14:tracePt t="20401" x="2489200" y="5345113"/>
          <p14:tracePt t="20409" x="2532063" y="5345113"/>
          <p14:tracePt t="20417" x="2574925" y="5353050"/>
          <p14:tracePt t="20425" x="2633663" y="5362575"/>
          <p14:tracePt t="20432" x="2693988" y="5362575"/>
          <p14:tracePt t="20441" x="2752725" y="5370513"/>
          <p14:tracePt t="20448" x="2811463" y="5395913"/>
          <p14:tracePt t="20458" x="2854325" y="5395913"/>
          <p14:tracePt t="20465" x="2889250" y="5405438"/>
          <p14:tracePt t="20471" x="2914650" y="5413375"/>
          <p14:tracePt t="20479" x="2947988" y="5413375"/>
          <p14:tracePt t="20487" x="2973388" y="5421313"/>
          <p14:tracePt t="20495" x="2998788" y="5430838"/>
          <p14:tracePt t="20503" x="3033713" y="5430838"/>
          <p14:tracePt t="20511" x="3059113" y="5430838"/>
          <p14:tracePt t="20519" x="3084513" y="5430838"/>
          <p14:tracePt t="20527" x="3117850" y="5430838"/>
          <p14:tracePt t="20535" x="3152775" y="5430838"/>
          <p14:tracePt t="20543" x="3186113" y="5421313"/>
          <p14:tracePt t="20548" x="3219450" y="5405438"/>
          <p14:tracePt t="20558" x="3254375" y="5387975"/>
          <p14:tracePt t="20565" x="3279775" y="5362575"/>
          <p14:tracePt t="20573" x="3305175" y="5345113"/>
          <p14:tracePt t="20581" x="3322638" y="5319713"/>
          <p14:tracePt t="20589" x="3330575" y="5294313"/>
          <p14:tracePt t="20597" x="3348038" y="5260975"/>
          <p14:tracePt t="20605" x="3363913" y="5235575"/>
          <p14:tracePt t="20613" x="3381375" y="5200650"/>
          <p14:tracePt t="20619" x="3398838" y="5167313"/>
          <p14:tracePt t="20627" x="3424238" y="5124450"/>
          <p14:tracePt t="20635" x="3441700" y="5081588"/>
          <p14:tracePt t="20642" x="3457575" y="5048250"/>
          <p14:tracePt t="20650" x="3475038" y="5005388"/>
          <p14:tracePt t="20658" x="3492500" y="4972050"/>
          <p14:tracePt t="20666" x="3508375" y="4919663"/>
          <p14:tracePt t="20674" x="3525838" y="4886325"/>
          <p14:tracePt t="20682" x="3543300" y="4852988"/>
          <p14:tracePt t="20691" x="3568700" y="4784725"/>
          <p14:tracePt t="20696" x="3576638" y="4741863"/>
          <p14:tracePt t="20704" x="3586163" y="4683125"/>
          <p14:tracePt t="20712" x="3586163" y="4648200"/>
          <p14:tracePt t="20720" x="3586163" y="4622800"/>
          <p14:tracePt t="20728" x="3586163" y="4579938"/>
          <p14:tracePt t="20736" x="3586163" y="4529138"/>
          <p14:tracePt t="20744" x="3586163" y="4486275"/>
          <p14:tracePt t="20752" x="3586163" y="4445000"/>
          <p14:tracePt t="20758" x="3576638" y="4419600"/>
          <p14:tracePt t="20766" x="3568700" y="4410075"/>
          <p14:tracePt t="20774" x="3559175" y="4384675"/>
          <p14:tracePt t="20782" x="3543300" y="4359275"/>
          <p14:tracePt t="20791" x="3525838" y="4333875"/>
          <p14:tracePt t="20798" x="3508375" y="4316413"/>
          <p14:tracePt t="20807" x="3492500" y="4308475"/>
          <p14:tracePt t="20814" x="3475038" y="4291013"/>
          <p14:tracePt t="20823" x="3467100" y="4275138"/>
          <p14:tracePt t="20831" x="3449638" y="4257675"/>
          <p14:tracePt t="20836" x="3441700" y="4224338"/>
          <p14:tracePt t="20844" x="3432175" y="4214813"/>
          <p14:tracePt t="20852" x="3424238" y="4189413"/>
          <p14:tracePt t="20860" x="3424238" y="4164013"/>
          <p14:tracePt t="20869" x="3424238" y="4146550"/>
          <p14:tracePt t="20876" x="3424238" y="4121150"/>
          <p14:tracePt t="20885" x="3424238" y="4105275"/>
          <p14:tracePt t="20892" x="3424238" y="4095750"/>
          <p14:tracePt t="20900" x="3414713" y="4079875"/>
          <p14:tracePt t="20907" x="3406775" y="4052888"/>
          <p14:tracePt t="20914" x="3398838" y="4037013"/>
          <p14:tracePt t="20922" x="3381375" y="4011613"/>
          <p14:tracePt t="20930" x="3363913" y="3986213"/>
          <p14:tracePt t="20938" x="3330575" y="3960813"/>
          <p14:tracePt t="20946" x="3287713" y="3917950"/>
          <p14:tracePt t="20954" x="3236913" y="3875088"/>
          <p14:tracePt t="20962" x="3168650" y="3824288"/>
          <p14:tracePt t="20970" x="3109913" y="3781425"/>
          <p14:tracePt t="20978" x="3049588" y="3748088"/>
          <p14:tracePt t="20984" x="2973388" y="3722688"/>
          <p14:tracePt t="20992" x="2905125" y="3697288"/>
          <p14:tracePt t="21000" x="2846388" y="3679825"/>
          <p14:tracePt t="21008" x="2786063" y="3671888"/>
          <p14:tracePt t="21016" x="2727325" y="3646488"/>
          <p14:tracePt t="21024" x="2668588" y="3636963"/>
          <p14:tracePt t="21032" x="2625725" y="3629025"/>
          <p14:tracePt t="21041" x="2565400" y="3619500"/>
          <p14:tracePt t="21048" x="2506663" y="3619500"/>
          <p14:tracePt t="21054" x="2446338" y="3619500"/>
          <p14:tracePt t="21062" x="2387600" y="3619500"/>
          <p14:tracePt t="21070" x="2327275" y="3619500"/>
          <p14:tracePt t="21078" x="2268538" y="3629025"/>
          <p14:tracePt t="21086" x="2208213" y="3654425"/>
          <p14:tracePt t="21094" x="2149475" y="3671888"/>
          <p14:tracePt t="21103" x="2090738" y="3687763"/>
          <p14:tracePt t="21110" x="2022475" y="3722688"/>
          <p14:tracePt t="21118" x="1962150" y="3763963"/>
          <p14:tracePt t="21125" x="1893888" y="3806825"/>
          <p14:tracePt t="21132" x="1835150" y="3841750"/>
          <p14:tracePt t="21141" x="1766888" y="3892550"/>
          <p14:tracePt t="21148" x="1716088" y="3925888"/>
          <p14:tracePt t="21157" x="1657350" y="3968750"/>
          <p14:tracePt t="21164" x="1597025" y="4027488"/>
          <p14:tracePt t="21172" x="1546225" y="4095750"/>
          <p14:tracePt t="21180" x="1477963" y="4164013"/>
          <p14:tracePt t="21188" x="1427163" y="4240213"/>
          <p14:tracePt t="21194" x="1384300" y="4316413"/>
          <p14:tracePt t="21202" x="1325563" y="4394200"/>
          <p14:tracePt t="21210" x="1282700" y="4486275"/>
          <p14:tracePt t="21219" x="1257300" y="4572000"/>
          <p14:tracePt t="21226" x="1239838" y="4648200"/>
          <p14:tracePt t="21234" x="1223963" y="4724400"/>
          <p14:tracePt t="21242" x="1206500" y="4784725"/>
          <p14:tracePt t="21250" x="1206500" y="4843463"/>
          <p14:tracePt t="21258" x="1206500" y="4894263"/>
          <p14:tracePt t="21266" x="1206500" y="4954588"/>
          <p14:tracePt t="21272" x="1214438" y="4987925"/>
          <p14:tracePt t="21280" x="1231900" y="5022850"/>
          <p14:tracePt t="21288" x="1249363" y="5048250"/>
          <p14:tracePt t="21296" x="1265238" y="5064125"/>
          <p14:tracePt t="21304" x="1274763" y="5081588"/>
          <p14:tracePt t="21312" x="1290638" y="5091113"/>
          <p14:tracePt t="21320" x="1308100" y="5099050"/>
          <p14:tracePt t="21328" x="1325563" y="5116513"/>
          <p14:tracePt t="21336" x="1343025" y="5132388"/>
          <p14:tracePt t="21342" x="1350963" y="5149850"/>
          <p14:tracePt t="21350" x="1358900" y="5149850"/>
          <p14:tracePt t="21358" x="1368425" y="5157788"/>
          <p14:tracePt t="21375" x="1368425" y="5167313"/>
          <p14:tracePt t="21432" x="1376363" y="5167313"/>
          <p14:tracePt t="21444" x="1393825" y="5175250"/>
          <p14:tracePt t="21460" x="1409700" y="5175250"/>
          <p14:tracePt t="21469" x="1427163" y="5175250"/>
          <p14:tracePt t="21482" x="1444625" y="5175250"/>
          <p14:tracePt t="21498" x="1452563" y="5175250"/>
          <p14:tracePt t="21519" x="1462088" y="5175250"/>
          <p14:tracePt t="21547" x="1470025" y="5175250"/>
          <p14:tracePt t="21556" x="1470025" y="5167313"/>
          <p14:tracePt t="21597" x="1477963" y="5167313"/>
          <p14:tracePt t="21606" x="1487488" y="5167313"/>
          <p14:tracePt t="21622" x="1495425" y="5167313"/>
          <p14:tracePt t="21629" x="1512888" y="5167313"/>
          <p14:tracePt t="21636" x="1520825" y="5167313"/>
          <p14:tracePt t="21644" x="1538288" y="5167313"/>
          <p14:tracePt t="21651" x="1554163" y="5183188"/>
          <p14:tracePt t="21661" x="1563688" y="5192713"/>
          <p14:tracePt t="21667" x="1579563" y="5192713"/>
          <p14:tracePt t="21677" x="1597025" y="5200650"/>
          <p14:tracePt t="21683" x="1614488" y="5218113"/>
          <p14:tracePt t="21692" x="1622425" y="5226050"/>
          <p14:tracePt t="21699" x="1639888" y="5243513"/>
          <p14:tracePt t="21705" x="1657350" y="5251450"/>
          <p14:tracePt t="21713" x="1673225" y="5251450"/>
          <p14:tracePt t="21721" x="1682750" y="5268913"/>
          <p14:tracePt t="21729" x="1698625" y="5276850"/>
          <p14:tracePt t="21737" x="1716088" y="5294313"/>
          <p14:tracePt t="21745" x="1733550" y="5302250"/>
          <p14:tracePt t="21753" x="1741488" y="5311775"/>
          <p14:tracePt t="21761" x="1766888" y="5311775"/>
          <p14:tracePt t="21769" x="1784350" y="5319713"/>
          <p14:tracePt t="21776" x="1792288" y="5319713"/>
          <p14:tracePt t="21783" x="1809750" y="5319713"/>
          <p14:tracePt t="21792" x="1827213" y="5319713"/>
          <p14:tracePt t="21799" x="1835150" y="5319713"/>
          <p14:tracePt t="21807" x="1852613" y="5319713"/>
          <p14:tracePt t="21815" x="1868488" y="5319713"/>
          <p14:tracePt t="21823" x="1893888" y="5319713"/>
          <p14:tracePt t="21831" x="1920875" y="5327650"/>
          <p14:tracePt t="21839" x="1962150" y="5337175"/>
          <p14:tracePt t="21847" x="2012950" y="5362575"/>
          <p14:tracePt t="21853" x="2073275" y="5380038"/>
          <p14:tracePt t="21861" x="2132013" y="5387975"/>
          <p14:tracePt t="21869" x="2192338" y="5395913"/>
          <p14:tracePt t="21877" x="2251075" y="5421313"/>
          <p14:tracePt t="21885" x="2311400" y="5438775"/>
          <p14:tracePt t="21893" x="2370138" y="5446713"/>
          <p14:tracePt t="21900" x="2420938" y="5456238"/>
          <p14:tracePt t="21909" x="2471738" y="5456238"/>
          <p14:tracePt t="21916" x="2497138" y="5456238"/>
          <p14:tracePt t="21922" x="2524125" y="5456238"/>
          <p14:tracePt t="21930" x="2557463" y="5446713"/>
          <p14:tracePt t="21938" x="2565400" y="5446713"/>
          <p14:tracePt t="21946" x="2590800" y="5446713"/>
          <p14:tracePt t="21954" x="2608263" y="5446713"/>
          <p14:tracePt t="21962" x="2625725" y="5438775"/>
          <p14:tracePt t="21970" x="2641600" y="5430838"/>
          <p14:tracePt t="21978" x="2659063" y="5430838"/>
          <p14:tracePt t="21986" x="2668588" y="5430838"/>
          <p14:tracePt t="21993" x="2676525" y="5421313"/>
          <p14:tracePt t="22000" x="2684463" y="5421313"/>
          <p14:tracePt t="22061" x="2693988" y="5413375"/>
          <p14:tracePt t="22068" x="2701925" y="5413375"/>
          <p14:tracePt t="22075" x="2709863" y="5413375"/>
          <p14:tracePt t="22083" x="2727325" y="5405438"/>
          <p14:tracePt t="22092" x="2744788" y="5405438"/>
          <p14:tracePt t="22099" x="2752725" y="5395913"/>
          <p14:tracePt t="22108" x="2760663" y="5395913"/>
          <p14:tracePt t="22115" x="2770188" y="5395913"/>
          <p14:tracePt t="22123" x="2770188" y="5387975"/>
          <p14:tracePt t="22131" x="2778125" y="5387975"/>
          <p14:tracePt t="22141" x="2786063" y="5387975"/>
          <p14:tracePt t="22157" x="2795588" y="5387975"/>
          <p14:tracePt t="22165" x="2795588" y="5380038"/>
          <p14:tracePt t="22173" x="2803525" y="5370513"/>
          <p14:tracePt t="22181" x="2811463" y="5370513"/>
          <p14:tracePt t="22189" x="2811463" y="5362575"/>
          <p14:tracePt t="22197" x="2820988" y="5362575"/>
          <p14:tracePt t="22205" x="2838450" y="5362575"/>
          <p14:tracePt t="22211" x="2846388" y="5362575"/>
          <p14:tracePt t="22220" x="2863850" y="5362575"/>
          <p14:tracePt t="22227" x="2879725" y="5362575"/>
          <p14:tracePt t="22236" x="2889250" y="5362575"/>
          <p14:tracePt t="22243" x="2905125" y="5362575"/>
          <p14:tracePt t="22251" x="2914650" y="5362575"/>
          <p14:tracePt t="22259" x="2930525" y="5362575"/>
          <p14:tracePt t="22267" x="2947988" y="5362575"/>
          <p14:tracePt t="22275" x="2947988" y="5353050"/>
          <p14:tracePt t="22280" x="2955925" y="5345113"/>
          <p14:tracePt t="22289" x="2973388" y="5345113"/>
          <p14:tracePt t="22296" x="2973388" y="5337175"/>
          <p14:tracePt t="22316" x="2973388" y="5327650"/>
          <p14:tracePt t="22328" x="2973388" y="5319713"/>
          <p14:tracePt t="22337" x="2982913" y="5319713"/>
          <p14:tracePt t="22344" x="2982913" y="5311775"/>
          <p14:tracePt t="22354" x="2990850" y="5302250"/>
          <p14:tracePt t="22358" x="2990850" y="5294313"/>
          <p14:tracePt t="22366" x="2990850" y="5286375"/>
          <p14:tracePt t="22378" x="2998788" y="5286375"/>
          <p14:tracePt t="22387" x="2998788" y="5276850"/>
          <p14:tracePt t="22394" x="3008313" y="5276850"/>
          <p14:tracePt t="22407" x="3016250" y="5268913"/>
          <p14:tracePt t="22422" x="3024188" y="5260975"/>
          <p14:tracePt t="22428" x="3033713" y="5251450"/>
          <p14:tracePt t="22444" x="3041650" y="5243513"/>
          <p14:tracePt t="22453" x="3049588" y="5235575"/>
          <p14:tracePt t="22460" x="3059113" y="5226050"/>
          <p14:tracePt t="22469" x="3067050" y="5226050"/>
          <p14:tracePt t="22476" x="3074988" y="5218113"/>
          <p14:tracePt t="22484" x="3084513" y="5200650"/>
          <p14:tracePt t="22492" x="3092450" y="5200650"/>
          <p14:tracePt t="22499" x="3109913" y="5183188"/>
          <p14:tracePt t="22506" x="3127375" y="5167313"/>
          <p14:tracePt t="22514" x="3135313" y="5157788"/>
          <p14:tracePt t="22522" x="3152775" y="5149850"/>
          <p14:tracePt t="22530" x="3168650" y="5132388"/>
          <p14:tracePt t="22538" x="3194050" y="5116513"/>
          <p14:tracePt t="22546" x="3203575" y="5106988"/>
          <p14:tracePt t="22555" x="3228975" y="5091113"/>
          <p14:tracePt t="22562" x="3244850" y="5081588"/>
          <p14:tracePt t="22569" x="3262313" y="5073650"/>
          <p14:tracePt t="22576" x="3270250" y="5064125"/>
          <p14:tracePt t="22585" x="3279775" y="5056188"/>
          <p14:tracePt t="22592" x="3297238" y="5048250"/>
          <p14:tracePt t="22608" x="3305175" y="5048250"/>
          <p14:tracePt t="22616" x="3322638" y="5038725"/>
          <p14:tracePt t="22624" x="3322638" y="5030788"/>
          <p14:tracePt t="22632" x="3330575" y="5022850"/>
          <p14:tracePt t="22640" x="3338513" y="5022850"/>
          <p14:tracePt t="22646" x="3348038" y="5013325"/>
          <p14:tracePt t="22654" x="3355975" y="5005388"/>
          <p14:tracePt t="22662" x="3363913" y="4997450"/>
          <p14:tracePt t="22678" x="3373438" y="4997450"/>
          <p14:tracePt t="22698" x="3381375" y="4987925"/>
          <p14:tracePt t="22710" x="3389313" y="4987925"/>
          <p14:tracePt t="22721" x="3389313" y="4979988"/>
          <p14:tracePt t="22728" x="3398838" y="4979988"/>
          <p14:tracePt t="22737" x="3414713" y="4972050"/>
          <p14:tracePt t="22744" x="3424238" y="4954588"/>
          <p14:tracePt t="22754" x="3441700" y="4946650"/>
          <p14:tracePt t="22760" x="3457575" y="4937125"/>
          <p14:tracePt t="22770" x="3467100" y="4929188"/>
          <p14:tracePt t="22776" x="3475038" y="4911725"/>
          <p14:tracePt t="22785" x="3492500" y="4894263"/>
          <p14:tracePt t="22790" x="3508375" y="4886325"/>
          <p14:tracePt t="22798" x="3517900" y="4886325"/>
          <p14:tracePt t="22806" x="3525838" y="4878388"/>
          <p14:tracePt t="22814" x="3533775" y="4878388"/>
          <p14:tracePt t="22822" x="3543300" y="4868863"/>
          <p14:tracePt t="22830" x="3543300" y="4860925"/>
          <p14:tracePt t="22838" x="3551238" y="4860925"/>
          <p14:tracePt t="22846" x="3559175" y="4860925"/>
          <p14:tracePt t="22854" x="3559175" y="4852988"/>
          <p14:tracePt t="22860" x="3576638" y="4843463"/>
          <p14:tracePt t="22869" x="3586163" y="4835525"/>
          <p14:tracePt t="22904" x="3594100" y="4827588"/>
          <p14:tracePt t="22926" x="3602038" y="4818063"/>
          <p14:tracePt t="22959" x="3611563" y="4810125"/>
          <p14:tracePt t="24852" x="3602038" y="4810125"/>
          <p14:tracePt t="24860" x="3594100" y="4810125"/>
          <p14:tracePt t="24874" x="3586163" y="4810125"/>
          <p14:tracePt t="24887" x="3576638" y="4810125"/>
          <p14:tracePt t="24921" x="3568700" y="4810125"/>
          <p14:tracePt t="24971" x="3568700" y="4818063"/>
          <p14:tracePt t="24993" x="3568700" y="4827588"/>
          <p14:tracePt t="24999" x="3559175" y="4827588"/>
          <p14:tracePt t="25008" x="3525838" y="4835525"/>
          <p14:tracePt t="25016" x="3492500" y="4843463"/>
          <p14:tracePt t="25023" x="3432175" y="4843463"/>
          <p14:tracePt t="25031" x="3381375" y="4843463"/>
          <p14:tracePt t="25039" x="3322638" y="4835525"/>
          <p14:tracePt t="25045" x="3244850" y="4810125"/>
          <p14:tracePt t="25054" x="3152775" y="4792663"/>
          <p14:tracePt t="25061" x="3084513" y="4784725"/>
          <p14:tracePt t="25070" x="3008313" y="4767263"/>
          <p14:tracePt t="25077" x="2940050" y="4767263"/>
          <p14:tracePt t="25085" x="2863850" y="4767263"/>
          <p14:tracePt t="25093" x="2811463" y="4767263"/>
          <p14:tracePt t="25101" x="2752725" y="4767263"/>
          <p14:tracePt t="25109" x="2693988" y="4767263"/>
          <p14:tracePt t="25114" x="2633663" y="4775200"/>
          <p14:tracePt t="25123" x="2574925" y="4784725"/>
          <p14:tracePt t="25130" x="2514600" y="4784725"/>
          <p14:tracePt t="25139" x="2471738" y="4792663"/>
          <p14:tracePt t="25146" x="2438400" y="4810125"/>
          <p14:tracePt t="25155" x="2405063" y="4827588"/>
          <p14:tracePt t="25162" x="2387600" y="4843463"/>
          <p14:tracePt t="25171" x="2370138" y="4852988"/>
          <p14:tracePt t="25179" x="2344738" y="4860925"/>
          <p14:tracePt t="25186" x="2336800" y="4868863"/>
          <p14:tracePt t="25192" x="2301875" y="4878388"/>
          <p14:tracePt t="25200" x="2276475" y="4878388"/>
          <p14:tracePt t="25208" x="2243138" y="4886325"/>
          <p14:tracePt t="25216" x="2208213" y="4886325"/>
          <p14:tracePt t="25224" x="2157413" y="4894263"/>
          <p14:tracePt t="25232" x="2098675" y="4894263"/>
          <p14:tracePt t="25240" x="2038350" y="4894263"/>
          <p14:tracePt t="25248" x="1979613" y="4894263"/>
          <p14:tracePt t="25254" x="1920875" y="4886325"/>
          <p14:tracePt t="25262" x="1860550" y="4868863"/>
          <p14:tracePt t="25270" x="1801813" y="4852988"/>
          <p14:tracePt t="25278" x="1741488" y="4835525"/>
          <p14:tracePt t="25287" x="1682750" y="4827588"/>
          <p14:tracePt t="25294" x="1647825" y="4818063"/>
          <p14:tracePt t="25303" x="1622425" y="4810125"/>
          <p14:tracePt t="25310" x="1614488" y="4802188"/>
          <p14:tracePt t="25319" x="1606550" y="4792663"/>
          <p14:tracePt t="25399" x="1606550" y="4784725"/>
          <p14:tracePt t="25408" x="1606550" y="4775200"/>
          <p14:tracePt t="25415" x="1614488" y="4775200"/>
          <p14:tracePt t="25424" x="1622425" y="4767263"/>
          <p14:tracePt t="25431" x="1631950" y="4767263"/>
          <p14:tracePt t="25443" x="1631950" y="4759325"/>
          <p14:tracePt t="25453" x="1639888" y="4759325"/>
          <p14:tracePt t="25459" x="1647825" y="4759325"/>
          <p14:tracePt t="25467" x="1657350" y="4749800"/>
          <p14:tracePt t="25473" x="1673225" y="4749800"/>
          <p14:tracePt t="25481" x="1690688" y="4749800"/>
          <p14:tracePt t="25489" x="1724025" y="4749800"/>
          <p14:tracePt t="25497" x="1766888" y="4749800"/>
          <p14:tracePt t="25506" x="1827213" y="4775200"/>
          <p14:tracePt t="25513" x="1893888" y="4792663"/>
          <p14:tracePt t="25522" x="1979613" y="4818063"/>
          <p14:tracePt t="25529" x="2065338" y="4835525"/>
          <p14:tracePt t="25537" x="2157413" y="4852988"/>
          <p14:tracePt t="25545" x="2243138" y="4860925"/>
          <p14:tracePt t="25551" x="2301875" y="4868863"/>
          <p14:tracePt t="25559" x="2362200" y="4868863"/>
          <p14:tracePt t="25567" x="2405063" y="4868863"/>
          <p14:tracePt t="25575" x="2430463" y="4868863"/>
          <p14:tracePt t="25582" x="2463800" y="4868863"/>
          <p14:tracePt t="25591" x="2481263" y="4868863"/>
          <p14:tracePt t="25598" x="2489200" y="4868863"/>
          <p14:tracePt t="25607" x="2506663" y="4860925"/>
          <p14:tracePt t="25621" x="2514600" y="4860925"/>
          <p14:tracePt t="25641" x="2514600" y="4852988"/>
          <p14:tracePt t="25689" x="2514600" y="4843463"/>
          <p14:tracePt t="25695" x="2489200" y="4835525"/>
          <p14:tracePt t="25703" x="2463800" y="4835525"/>
          <p14:tracePt t="25711" x="2438400" y="4827588"/>
          <p14:tracePt t="25719" x="2413000" y="4818063"/>
          <p14:tracePt t="25727" x="2379663" y="4810125"/>
          <p14:tracePt t="25735" x="2352675" y="4810125"/>
          <p14:tracePt t="25743" x="2336800" y="4802188"/>
          <p14:tracePt t="25751" x="2327275" y="4792663"/>
          <p14:tracePt t="25902" x="2344738" y="4792663"/>
          <p14:tracePt t="25908" x="2370138" y="4792663"/>
          <p14:tracePt t="25916" x="2420938" y="4802188"/>
          <p14:tracePt t="25924" x="2463800" y="4802188"/>
          <p14:tracePt t="25932" x="2497138" y="4802188"/>
          <p14:tracePt t="25940" x="2514600" y="4810125"/>
          <p14:tracePt t="25948" x="2532063" y="4810125"/>
          <p14:tracePt t="25956" x="2549525" y="4810125"/>
          <p14:tracePt t="25964" x="2557463" y="4810125"/>
          <p14:tracePt t="25972" x="2565400" y="4818063"/>
          <p14:tracePt t="25978" x="2574925" y="4818063"/>
          <p14:tracePt t="26053" x="2582863" y="4818063"/>
          <p14:tracePt t="26065" x="2590800" y="4818063"/>
          <p14:tracePt t="26085" x="2590800" y="4810125"/>
          <p14:tracePt t="26093" x="2600325" y="4810125"/>
          <p14:tracePt t="26104" x="2608263" y="4810125"/>
          <p14:tracePt t="26112" x="2616200" y="4802188"/>
          <p14:tracePt t="26126" x="2625725" y="4802188"/>
          <p14:tracePt t="26138" x="2625725" y="4792663"/>
          <p14:tracePt t="26502" x="2633663" y="4792663"/>
          <p14:tracePt t="26514" x="2633663" y="4802188"/>
          <p14:tracePt t="26521" x="2668588" y="4810125"/>
          <p14:tracePt t="26530" x="2701925" y="4827588"/>
          <p14:tracePt t="26537" x="2752725" y="4860925"/>
          <p14:tracePt t="26546" x="2811463" y="4878388"/>
          <p14:tracePt t="26552" x="2871788" y="4911725"/>
          <p14:tracePt t="26558" x="2940050" y="4929188"/>
          <p14:tracePt t="26566" x="3008313" y="4954588"/>
          <p14:tracePt t="26575" x="3084513" y="4972050"/>
          <p14:tracePt t="26582" x="3160713" y="4997450"/>
          <p14:tracePt t="26590" x="3219450" y="5013325"/>
          <p14:tracePt t="26598" x="3270250" y="5038725"/>
          <p14:tracePt t="26606" x="3330575" y="5056188"/>
          <p14:tracePt t="26614" x="3355975" y="5073650"/>
          <p14:tracePt t="26622" x="3373438" y="5091113"/>
          <p14:tracePt t="26630" x="3381375" y="5099050"/>
          <p14:tracePt t="26636" x="3398838" y="5106988"/>
          <p14:tracePt t="26646" x="3406775" y="5116513"/>
          <p14:tracePt t="26652" x="3414713" y="5124450"/>
          <p14:tracePt t="26660" x="3432175" y="5141913"/>
          <p14:tracePt t="26668" x="3449638" y="5141913"/>
          <p14:tracePt t="26676" x="3467100" y="5157788"/>
          <p14:tracePt t="26685" x="3482975" y="5175250"/>
          <p14:tracePt t="26692" x="3517900" y="5192713"/>
          <p14:tracePt t="26701" x="3586163" y="5208588"/>
          <p14:tracePt t="26706" x="3644900" y="5243513"/>
          <p14:tracePt t="26714" x="3703638" y="5276850"/>
          <p14:tracePt t="26722" x="3789363" y="5327650"/>
          <p14:tracePt t="26730" x="3865563" y="5387975"/>
          <p14:tracePt t="26738" x="3951288" y="5430838"/>
          <p14:tracePt t="26746" x="4044950" y="5481638"/>
          <p14:tracePt t="26754" x="4146550" y="5524500"/>
          <p14:tracePt t="26762" x="4256088" y="5591175"/>
          <p14:tracePt t="26770" x="4359275" y="5651500"/>
          <p14:tracePt t="26779" x="4460875" y="5702300"/>
          <p14:tracePt t="26785" x="4554538" y="5753100"/>
          <p14:tracePt t="26792" x="4638675" y="5803900"/>
          <p14:tracePt t="26801" x="4706938" y="5846763"/>
          <p14:tracePt t="26808" x="4765675" y="5872163"/>
          <p14:tracePt t="26817" x="4818063" y="5897563"/>
          <p14:tracePt t="26824" x="4868863" y="5915025"/>
          <p14:tracePt t="26832" x="4902200" y="5932488"/>
          <p14:tracePt t="26840" x="4935538" y="5940425"/>
          <p14:tracePt t="26848" x="4995863" y="5948363"/>
          <p14:tracePt t="26854" x="5064125" y="5965825"/>
          <p14:tracePt t="26862" x="5157788" y="5991225"/>
          <p14:tracePt t="26870" x="5259388" y="6016625"/>
          <p14:tracePt t="26879" x="5394325" y="6024563"/>
          <p14:tracePt t="26886" x="5538788" y="6024563"/>
          <p14:tracePt t="26895" x="5735638" y="6024563"/>
          <p14:tracePt t="26902" x="5997575" y="6024563"/>
          <p14:tracePt t="26910" x="6321425" y="6034088"/>
          <p14:tracePt t="26919" x="6678613" y="6067425"/>
          <p14:tracePt t="26926" x="7051675" y="6067425"/>
          <p14:tracePt t="26932" x="7366000" y="6067425"/>
          <p14:tracePt t="26940" x="7672388" y="6102350"/>
          <p14:tracePt t="26948" x="7943850" y="6127750"/>
          <p14:tracePt t="26956" x="8174038" y="6194425"/>
          <p14:tracePt t="26964" x="8385175" y="6272213"/>
          <p14:tracePt t="26972" x="8529638" y="6288088"/>
          <p14:tracePt t="26980" x="8615363" y="6313488"/>
          <p14:tracePt t="26996" x="8734425" y="6330950"/>
          <p14:tracePt t="27003" x="8777288" y="6338888"/>
          <p14:tracePt t="27010" x="8810625" y="6338888"/>
          <p14:tracePt t="27019" x="8836025" y="6338888"/>
          <p14:tracePt t="27026" x="8843963" y="6338888"/>
          <p14:tracePt t="27035" x="8869363" y="6338888"/>
          <p14:tracePt t="27042" x="8894763" y="6338888"/>
          <p14:tracePt t="27051" x="8912225" y="6338888"/>
          <p14:tracePt t="27058" x="8937625" y="6356350"/>
          <p14:tracePt t="27066" x="8963025" y="6365875"/>
          <p14:tracePt t="27072" x="8980488" y="6373813"/>
          <p14:tracePt t="27080" x="8988425" y="6381750"/>
          <p14:tracePt t="27088" x="8988425" y="6391275"/>
          <p14:tracePt t="27175" x="8997950" y="6391275"/>
          <p14:tracePt t="27184" x="8997950" y="6381750"/>
          <p14:tracePt t="27191" x="8997950" y="6365875"/>
          <p14:tracePt t="27199" x="8988425" y="6330950"/>
          <p14:tracePt t="27208" x="8972550" y="6280150"/>
          <p14:tracePt t="27215" x="8937625" y="6229350"/>
          <p14:tracePt t="27224" x="8894763" y="6178550"/>
          <p14:tracePt t="27229" x="8843963" y="6110288"/>
          <p14:tracePt t="27238" x="8777288" y="6049963"/>
          <p14:tracePt t="27245" x="8716963" y="5991225"/>
          <p14:tracePt t="27254" x="8640763" y="5948363"/>
          <p14:tracePt t="27261" x="8564563" y="5915025"/>
          <p14:tracePt t="27270" x="8496300" y="5889625"/>
          <p14:tracePt t="27277" x="8462963" y="5864225"/>
          <p14:tracePt t="27286" x="8435975" y="5854700"/>
          <p14:tracePt t="27291" x="8428038" y="5838825"/>
          <p14:tracePt t="27298" x="8428038" y="5821363"/>
          <p14:tracePt t="27314" x="8428038" y="5813425"/>
          <p14:tracePt t="27322" x="8435975" y="5795963"/>
          <p14:tracePt t="27330" x="8445500" y="5795963"/>
          <p14:tracePt t="27338" x="8470900" y="5788025"/>
          <p14:tracePt t="27346" x="8488363" y="5778500"/>
          <p14:tracePt t="27354" x="8496300" y="5778500"/>
          <p14:tracePt t="27370" x="8504238" y="5778500"/>
          <p14:tracePt t="27376" x="8513763" y="5778500"/>
          <p14:tracePt t="27386" x="8513763" y="5770563"/>
          <p14:tracePt t="27392" x="8521700" y="5761038"/>
          <p14:tracePt t="27401" x="8539163" y="5761038"/>
          <p14:tracePt t="27408" x="8547100" y="5745163"/>
          <p14:tracePt t="27416" x="8547100" y="5735638"/>
          <p14:tracePt t="27424" x="8555038" y="5727700"/>
          <p14:tracePt t="27430" x="8564563" y="5727700"/>
          <p14:tracePt t="27572" x="8572500" y="5727700"/>
          <p14:tracePt t="27578" x="8572500" y="5710238"/>
          <p14:tracePt t="27587" x="8580438" y="5668963"/>
          <p14:tracePt t="27594" x="8580438" y="5626100"/>
          <p14:tracePt t="27603" x="8580438" y="5565775"/>
          <p14:tracePt t="27610" x="8580438" y="5507038"/>
          <p14:tracePt t="27619" x="8580438" y="5438775"/>
          <p14:tracePt t="27626" x="8572500" y="5362575"/>
          <p14:tracePt t="27635" x="8539163" y="5286375"/>
          <p14:tracePt t="27642" x="8470900" y="5192713"/>
          <p14:tracePt t="27648" x="8402638" y="5106988"/>
          <p14:tracePt t="27657" x="8351838" y="5013325"/>
          <p14:tracePt t="27664" x="8308975" y="4937125"/>
          <p14:tracePt t="27673" x="8250238" y="4843463"/>
          <p14:tracePt t="27680" x="8232775" y="4767263"/>
          <p14:tracePt t="27689" x="8189913" y="4691063"/>
          <p14:tracePt t="27696" x="8164513" y="4630738"/>
          <p14:tracePt t="27705" x="8147050" y="4572000"/>
          <p14:tracePt t="27712" x="8139113" y="4521200"/>
          <p14:tracePt t="27721" x="8139113" y="4478338"/>
          <p14:tracePt t="27726" x="8147050" y="4419600"/>
          <p14:tracePt t="27735" x="8181975" y="4368800"/>
          <p14:tracePt t="27742" x="8207375" y="4341813"/>
          <p14:tracePt t="27751" x="8240713" y="4316413"/>
          <p14:tracePt t="27759" x="8301038" y="4300538"/>
          <p14:tracePt t="27766" x="8334375" y="4283075"/>
          <p14:tracePt t="27774" x="8359775" y="4265613"/>
          <p14:tracePt t="27782" x="8385175" y="4249738"/>
          <p14:tracePt t="27790" x="8402638" y="4249738"/>
          <p14:tracePt t="27863" x="8394700" y="4257675"/>
          <p14:tracePt t="27872" x="8385175" y="4275138"/>
          <p14:tracePt t="27879" x="8377238" y="4291013"/>
          <p14:tracePt t="27888" x="8369300" y="4300538"/>
          <p14:tracePt t="27895" x="8359775" y="4316413"/>
          <p14:tracePt t="27904" x="8343900" y="4333875"/>
          <p14:tracePt t="27911" x="8326438" y="4351338"/>
          <p14:tracePt t="27920" x="8308975" y="4359275"/>
          <p14:tracePt t="27927" x="8291513" y="4384675"/>
          <p14:tracePt t="27935" x="8283575" y="4402138"/>
          <p14:tracePt t="27941" x="8266113" y="4435475"/>
          <p14:tracePt t="27948" x="8232775" y="4470400"/>
          <p14:tracePt t="27957" x="8215313" y="4521200"/>
          <p14:tracePt t="27964" x="8181975" y="4579938"/>
          <p14:tracePt t="27973" x="8156575" y="4648200"/>
          <p14:tracePt t="27980" x="8121650" y="4699000"/>
          <p14:tracePt t="27989" x="8088313" y="4759325"/>
          <p14:tracePt t="27997" x="8037513" y="4827588"/>
          <p14:tracePt t="28005" x="7986713" y="4886325"/>
          <p14:tracePt t="28010" x="7918450" y="4954588"/>
          <p14:tracePt t="28020" x="7859713" y="5048250"/>
          <p14:tracePt t="28026" x="7807325" y="5124450"/>
          <p14:tracePt t="28036" x="7748588" y="5192713"/>
          <p14:tracePt t="28042" x="7723188" y="5235575"/>
          <p14:tracePt t="28051" x="7697788" y="5276850"/>
          <p14:tracePt t="28058" x="7680325" y="5294313"/>
          <p14:tracePt t="28066" x="7672388" y="5311775"/>
          <p14:tracePt t="28074" x="7672388" y="5327650"/>
          <p14:tracePt t="28082" x="7680325" y="5345113"/>
          <p14:tracePt t="28088" x="7680325" y="5353050"/>
          <p14:tracePt t="28096" x="7697788" y="5370513"/>
          <p14:tracePt t="28104" x="7715250" y="5387975"/>
          <p14:tracePt t="28112" x="7731125" y="5395913"/>
          <p14:tracePt t="28120" x="7740650" y="5395913"/>
          <p14:tracePt t="28128" x="7756525" y="5405438"/>
          <p14:tracePt t="28148" x="7766050" y="5405438"/>
          <p14:tracePt t="28162" x="7773988" y="5405438"/>
          <p14:tracePt t="28170" x="7781925" y="5387975"/>
          <p14:tracePt t="28178" x="7781925" y="5362575"/>
          <p14:tracePt t="28187" x="7799388" y="5311775"/>
          <p14:tracePt t="28194" x="7807325" y="5251450"/>
          <p14:tracePt t="28203" x="7832725" y="5208588"/>
          <p14:tracePt t="28210" x="7842250" y="5149850"/>
          <p14:tracePt t="28219" x="7859713" y="5081588"/>
          <p14:tracePt t="28226" x="7875588" y="5022850"/>
          <p14:tracePt t="28232" x="7893050" y="4979988"/>
          <p14:tracePt t="28240" x="7900988" y="4929188"/>
          <p14:tracePt t="28248" x="7918450" y="4894263"/>
          <p14:tracePt t="28256" x="7935913" y="4868863"/>
          <p14:tracePt t="28264" x="7951788" y="4860925"/>
          <p14:tracePt t="28272" x="7977188" y="4843463"/>
          <p14:tracePt t="28280" x="8012113" y="4827588"/>
          <p14:tracePt t="28288" x="8070850" y="4802188"/>
          <p14:tracePt t="28296" x="8131175" y="4792663"/>
          <p14:tracePt t="28303" x="8189913" y="4784725"/>
          <p14:tracePt t="28310" x="8283575" y="4775200"/>
          <p14:tracePt t="28320" x="8369300" y="4775200"/>
          <p14:tracePt t="28326" x="8453438" y="4784725"/>
          <p14:tracePt t="28334" x="8529638" y="4810125"/>
          <p14:tracePt t="28342" x="8605838" y="4827588"/>
          <p14:tracePt t="28351" x="8674100" y="4852988"/>
          <p14:tracePt t="28358" x="8742363" y="4886325"/>
          <p14:tracePt t="28366" x="8802688" y="4903788"/>
          <p14:tracePt t="28374" x="8836025" y="4919663"/>
          <p14:tracePt t="28380" x="8869363" y="4937125"/>
          <p14:tracePt t="28388" x="8894763" y="4954588"/>
          <p14:tracePt t="28396" x="8912225" y="4979988"/>
          <p14:tracePt t="28404" x="8929688" y="5005388"/>
          <p14:tracePt t="28412" x="8955088" y="5022850"/>
          <p14:tracePt t="28420" x="8972550" y="5064125"/>
          <p14:tracePt t="28428" x="8988425" y="5099050"/>
          <p14:tracePt t="28437" x="9005888" y="5141913"/>
          <p14:tracePt t="28442" x="9031288" y="5192713"/>
          <p14:tracePt t="28451" x="9064625" y="5260975"/>
          <p14:tracePt t="28458" x="9099550" y="5302250"/>
          <p14:tracePt t="28466" x="9124950" y="5353050"/>
          <p14:tracePt t="28474" x="9150350" y="5395913"/>
          <p14:tracePt t="28482" x="9183688" y="5430838"/>
          <p14:tracePt t="28490" x="9193213" y="5446713"/>
          <p14:tracePt t="28498" x="9209088" y="5456238"/>
          <p14:tracePt t="28506" x="9226550" y="5472113"/>
          <p14:tracePt t="28514" x="9244013" y="5481638"/>
          <p14:tracePt t="29198" x="9251950" y="5481638"/>
          <p14:tracePt t="29206" x="9261475" y="5481638"/>
          <p14:tracePt t="29214" x="9261475" y="5472113"/>
          <p14:tracePt t="29223" x="9269413" y="5472113"/>
          <p14:tracePt t="29230" x="9277350" y="5464175"/>
          <p14:tracePt t="29238" x="9294813" y="5464175"/>
          <p14:tracePt t="29244" x="9312275" y="5446713"/>
          <p14:tracePt t="29253" x="9337675" y="5446713"/>
          <p14:tracePt t="29260" x="9396413" y="5438775"/>
          <p14:tracePt t="29269" x="9482138" y="5430838"/>
          <p14:tracePt t="29277" x="9609138" y="5421313"/>
          <p14:tracePt t="29285" x="9771063" y="5395913"/>
          <p14:tracePt t="29292" x="9974263" y="5395913"/>
          <p14:tracePt t="29301" x="10179050" y="5395913"/>
          <p14:tracePt t="29309" x="10407650" y="5395913"/>
          <p14:tracePt t="29314" x="10679113" y="5362575"/>
          <p14:tracePt t="29323" x="10917238" y="5345113"/>
          <p14:tracePt t="29331" x="11112500" y="5319713"/>
          <p14:tracePt t="29339" x="11249025" y="5311775"/>
          <p14:tracePt t="29346" x="11368088" y="5286375"/>
          <p14:tracePt t="29354" x="11452225" y="5260975"/>
          <p14:tracePt t="29362" x="11530013" y="5235575"/>
          <p14:tracePt t="29370" x="11596688" y="5200650"/>
          <p14:tracePt t="29378" x="11657013" y="5141913"/>
          <p14:tracePt t="29386" x="11725275" y="5091113"/>
          <p14:tracePt t="29392" x="11784013" y="5048250"/>
          <p14:tracePt t="29401" x="11852275" y="5005388"/>
          <p14:tracePt t="29408" x="11920538" y="4954588"/>
          <p14:tracePt t="29416" x="11996738" y="4894263"/>
          <p14:tracePt t="29424" x="12098338" y="48355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26" descr="king"/>
          <p:cNvPicPr>
            <a:picLocks noChangeAspect="1" noChangeArrowheads="1"/>
          </p:cNvPicPr>
          <p:nvPr/>
        </p:nvPicPr>
        <p:blipFill>
          <a:blip r:embed="rId5" cstate="print"/>
          <a:srcRect/>
          <a:stretch>
            <a:fillRect/>
          </a:stretch>
        </p:blipFill>
        <p:spPr bwMode="auto">
          <a:xfrm>
            <a:off x="3124201" y="1676400"/>
            <a:ext cx="5561013" cy="3633788"/>
          </a:xfrm>
          <a:prstGeom prst="rect">
            <a:avLst/>
          </a:prstGeom>
          <a:noFill/>
          <a:ln w="9525">
            <a:noFill/>
            <a:miter lim="800000"/>
            <a:headEnd/>
            <a:tailEnd/>
          </a:ln>
        </p:spPr>
      </p:pic>
      <p:sp>
        <p:nvSpPr>
          <p:cNvPr id="36867" name="TextBox 2"/>
          <p:cNvSpPr txBox="1">
            <a:spLocks noChangeArrowheads="1"/>
          </p:cNvSpPr>
          <p:nvPr/>
        </p:nvSpPr>
        <p:spPr bwMode="auto">
          <a:xfrm>
            <a:off x="2819400" y="5562601"/>
            <a:ext cx="6629400" cy="46196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400" dirty="0">
                <a:solidFill>
                  <a:srgbClr val="0070C0"/>
                </a:solidFill>
                <a:latin typeface="Comic Sans MS" pitchFamily="66" charset="0"/>
              </a:rPr>
              <a:t>KING POST TIMBER BRIDGE</a:t>
            </a:r>
          </a:p>
        </p:txBody>
      </p:sp>
      <p:pic>
        <p:nvPicPr>
          <p:cNvPr id="3" name="Audio 2">
            <a:hlinkClick r:id="" action="ppaction://media"/>
            <a:extLst>
              <a:ext uri="{FF2B5EF4-FFF2-40B4-BE49-F238E27FC236}">
                <a16:creationId xmlns:a16="http://schemas.microsoft.com/office/drawing/2014/main" id="{7A19D416-8DBF-4B77-8B73-46F5E1A0C9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07282530"/>
      </p:ext>
    </p:extLst>
  </p:cSld>
  <p:clrMapOvr>
    <a:masterClrMapping/>
  </p:clrMapOvr>
  <mc:AlternateContent xmlns:mc="http://schemas.openxmlformats.org/markup-compatibility/2006" xmlns:p14="http://schemas.microsoft.com/office/powerpoint/2010/main">
    <mc:Choice Requires="p14">
      <p:transition spd="slow" p14:dur="2000" advTm="15845"/>
    </mc:Choice>
    <mc:Fallback xmlns="">
      <p:transition spd="slow" advTm="1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27" x="12030075" y="4665663"/>
          <p14:tracePt t="534" x="11936413" y="4741863"/>
          <p14:tracePt t="543" x="11852275" y="4784725"/>
          <p14:tracePt t="550" x="11766550" y="4835525"/>
          <p14:tracePt t="557" x="11707813" y="4868863"/>
          <p14:tracePt t="563" x="11631613" y="4903788"/>
          <p14:tracePt t="572" x="11571288" y="4937125"/>
          <p14:tracePt t="579" x="11503025" y="4962525"/>
          <p14:tracePt t="588" x="11444288" y="4987925"/>
          <p14:tracePt t="595" x="11368088" y="5005388"/>
          <p14:tracePt t="604" x="11307763" y="5030788"/>
          <p14:tracePt t="611" x="11231563" y="5048250"/>
          <p14:tracePt t="619" x="11147425" y="5056188"/>
          <p14:tracePt t="627" x="11061700" y="5081588"/>
          <p14:tracePt t="635" x="10977563" y="5106988"/>
          <p14:tracePt t="641" x="10883900" y="5124450"/>
          <p14:tracePt t="649" x="10798175" y="5124450"/>
          <p14:tracePt t="657" x="10696575" y="5116513"/>
          <p14:tracePt t="665" x="10612438" y="5116513"/>
          <p14:tracePt t="673" x="10526713" y="5099050"/>
          <p14:tracePt t="681" x="10458450" y="5099050"/>
          <p14:tracePt t="689" x="10399713" y="5099050"/>
          <p14:tracePt t="697" x="10356850" y="5099050"/>
          <p14:tracePt t="704" x="10339388" y="5099050"/>
          <p14:tracePt t="711" x="10323513" y="5091113"/>
          <p14:tracePt t="751" x="10323513" y="5073650"/>
          <p14:tracePt t="759" x="10323513" y="5056188"/>
          <p14:tracePt t="767" x="10331450" y="5048250"/>
          <p14:tracePt t="775" x="10348913" y="5030788"/>
          <p14:tracePt t="781" x="10356850" y="5013325"/>
          <p14:tracePt t="789" x="10374313" y="4997450"/>
          <p14:tracePt t="797" x="10382250" y="4979988"/>
          <p14:tracePt t="806" x="10399713" y="4954588"/>
          <p14:tracePt t="813" x="10415588" y="4929188"/>
          <p14:tracePt t="822" x="10433050" y="4903788"/>
          <p14:tracePt t="829" x="10450513" y="4878388"/>
          <p14:tracePt t="838" x="10458450" y="4868863"/>
          <p14:tracePt t="845" x="10467975" y="4852988"/>
          <p14:tracePt t="851" x="10475913" y="4835525"/>
          <p14:tracePt t="859" x="10483850" y="4810125"/>
          <p14:tracePt t="867" x="10483850" y="4802188"/>
          <p14:tracePt t="875" x="10493375" y="4784725"/>
          <p14:tracePt t="889" x="10493375" y="4775200"/>
          <p14:tracePt t="891" x="10501313" y="4759325"/>
          <p14:tracePt t="899" x="10501313" y="4741863"/>
          <p14:tracePt t="907" x="10501313" y="4733925"/>
          <p14:tracePt t="915" x="10509250" y="4716463"/>
          <p14:tracePt t="925" x="10509250" y="4708525"/>
          <p14:tracePt t="941" x="10509250" y="4699000"/>
          <p14:tracePt t="949" x="10509250" y="4691063"/>
          <p14:tracePt t="957" x="10509250" y="4683125"/>
          <p14:tracePt t="965" x="10509250" y="4673600"/>
          <p14:tracePt t="973" x="10509250" y="4665663"/>
          <p14:tracePt t="981" x="10509250" y="4657725"/>
          <p14:tracePt t="989" x="10509250" y="4648200"/>
          <p14:tracePt t="1000" x="10509250" y="4640263"/>
          <p14:tracePt t="1016" x="10509250" y="4630738"/>
          <p14:tracePt t="1025" x="10509250" y="4622800"/>
          <p14:tracePt t="1032" x="10509250" y="4614863"/>
          <p14:tracePt t="1041" x="10509250" y="4605338"/>
          <p14:tracePt t="1048" x="10509250" y="4597400"/>
          <p14:tracePt t="1060" x="10509250" y="4589463"/>
          <p14:tracePt t="1507" x="10526713" y="4589463"/>
          <p14:tracePt t="1579" x="10534650" y="4589463"/>
          <p14:tracePt t="1593" x="10534650" y="4605338"/>
          <p14:tracePt t="1609" x="10534650" y="4622800"/>
          <p14:tracePt t="1617" x="10534650" y="4630738"/>
          <p14:tracePt t="1632" x="10544175" y="4640263"/>
          <p14:tracePt t="1666" x="10552113" y="4648200"/>
          <p14:tracePt t="1674" x="10560050" y="4657725"/>
          <p14:tracePt t="1682" x="10594975" y="4657725"/>
          <p14:tracePt t="1690" x="10637838" y="4657725"/>
          <p14:tracePt t="1698" x="10696575" y="4657725"/>
          <p14:tracePt t="1706" x="10756900" y="4657725"/>
          <p14:tracePt t="1714" x="10815638" y="4648200"/>
          <p14:tracePt t="1722" x="10874375" y="4648200"/>
          <p14:tracePt t="1727" x="10909300" y="4648200"/>
          <p14:tracePt t="1735" x="10917238" y="4648200"/>
          <p14:tracePt t="1743" x="10934700" y="4648200"/>
          <p14:tracePt t="1751" x="10942638" y="4648200"/>
          <p14:tracePt t="1807" x="10952163" y="4648200"/>
          <p14:tracePt t="1813" x="10960100" y="4648200"/>
          <p14:tracePt t="1838" x="10968038" y="4648200"/>
          <p14:tracePt t="1908" x="10977563" y="4648200"/>
          <p14:tracePt t="1917" x="10985500" y="4648200"/>
          <p14:tracePt t="1937" x="10993438" y="4648200"/>
          <p14:tracePt t="1950" x="11002963" y="4648200"/>
          <p14:tracePt t="2016" x="11002963" y="4640263"/>
          <p14:tracePt t="2028" x="11010900" y="4640263"/>
          <p14:tracePt t="2038" x="11010900" y="4630738"/>
          <p14:tracePt t="2044" x="11010900" y="4622800"/>
          <p14:tracePt t="2064" x="11010900" y="4614863"/>
          <p14:tracePt t="2080" x="11010900" y="4605338"/>
          <p14:tracePt t="2146" x="11010900" y="4597400"/>
          <p14:tracePt t="2165" x="11002963" y="4589463"/>
          <p14:tracePt t="2172" x="10993438" y="4579938"/>
          <p14:tracePt t="2192" x="10985500" y="4572000"/>
          <p14:tracePt t="2211" x="10977563" y="4564063"/>
          <p14:tracePt t="2227" x="10977563" y="4554538"/>
          <p14:tracePt t="2238" x="10968038" y="4554538"/>
          <p14:tracePt t="2249" x="10960100" y="4546600"/>
          <p14:tracePt t="2271" x="10960100" y="4538663"/>
          <p14:tracePt t="2281" x="10952163" y="4538663"/>
          <p14:tracePt t="2297" x="10952163" y="4529138"/>
          <p14:tracePt t="2304" x="10952163" y="4521200"/>
          <p14:tracePt t="2311" x="10952163" y="4513263"/>
          <p14:tracePt t="2402" x="10942638" y="4513263"/>
          <p14:tracePt t="2414" x="10942638" y="4503738"/>
          <p14:tracePt t="2422" x="10934700" y="4495800"/>
          <p14:tracePt t="2452" x="10934700" y="4486275"/>
          <p14:tracePt t="2476" x="10934700" y="4478338"/>
          <p14:tracePt t="2562" x="10926763" y="4478338"/>
          <p14:tracePt t="2574" x="10917238" y="4470400"/>
          <p14:tracePt t="2582" x="10917238" y="4460875"/>
          <p14:tracePt t="2591" x="10909300" y="4452938"/>
          <p14:tracePt t="2612" x="10901363" y="4452938"/>
          <p14:tracePt t="2620" x="10901363" y="4445000"/>
          <p14:tracePt t="2678" x="10891838" y="4445000"/>
          <p14:tracePt t="2718" x="10874375" y="4445000"/>
          <p14:tracePt t="2726" x="10858500" y="4452938"/>
          <p14:tracePt t="2744" x="10848975" y="4452938"/>
          <p14:tracePt t="2947" x="10848975" y="4445000"/>
          <p14:tracePt t="3057" x="10841038" y="4435475"/>
          <p14:tracePt t="3064" x="10833100" y="4427538"/>
          <p14:tracePt t="3072" x="10823575" y="4410075"/>
          <p14:tracePt t="3081" x="10815638" y="4410075"/>
          <p14:tracePt t="3088" x="10807700" y="4402138"/>
          <p14:tracePt t="3096" x="10798175" y="4394200"/>
          <p14:tracePt t="3102" x="10798175" y="4384675"/>
          <p14:tracePt t="3109" x="10790238" y="4376738"/>
          <p14:tracePt t="3118" x="10782300" y="4359275"/>
          <p14:tracePt t="3125" x="10782300" y="4341813"/>
          <p14:tracePt t="3133" x="10772775" y="4325938"/>
          <p14:tracePt t="3141" x="10772775" y="4308475"/>
          <p14:tracePt t="3149" x="10772775" y="4291013"/>
          <p14:tracePt t="3157" x="10772775" y="4283075"/>
          <p14:tracePt t="3165" x="10772775" y="4265613"/>
          <p14:tracePt t="3171" x="10764838" y="4249738"/>
          <p14:tracePt t="3179" x="10764838" y="4240213"/>
          <p14:tracePt t="3188" x="10764838" y="4224338"/>
          <p14:tracePt t="3195" x="10764838" y="4214813"/>
          <p14:tracePt t="3205" x="10764838" y="4197350"/>
          <p14:tracePt t="3211" x="10764838" y="4181475"/>
          <p14:tracePt t="3219" x="10764838" y="4171950"/>
          <p14:tracePt t="3227" x="10764838" y="4164013"/>
          <p14:tracePt t="3235" x="10764838" y="4156075"/>
          <p14:tracePt t="3257" x="10764838" y="4146550"/>
          <p14:tracePt t="3265" x="10764838" y="4138613"/>
          <p14:tracePt t="3273" x="10764838" y="4130675"/>
          <p14:tracePt t="3281" x="10764838" y="4113213"/>
          <p14:tracePt t="3289" x="10764838" y="4105275"/>
          <p14:tracePt t="3339" x="10764838" y="4095750"/>
          <p14:tracePt t="3578" x="10764838" y="4105275"/>
          <p14:tracePt t="3590" x="10764838" y="4113213"/>
          <p14:tracePt t="3598" x="10764838" y="4121150"/>
          <p14:tracePt t="3604" x="10764838" y="4130675"/>
          <p14:tracePt t="3611" x="10764838" y="4138613"/>
          <p14:tracePt t="3620" x="10764838" y="4146550"/>
          <p14:tracePt t="3627" x="10772775" y="4164013"/>
          <p14:tracePt t="3636" x="10782300" y="4181475"/>
          <p14:tracePt t="3644" x="10790238" y="4206875"/>
          <p14:tracePt t="3652" x="10807700" y="4214813"/>
          <p14:tracePt t="3660" x="10807700" y="4240213"/>
          <p14:tracePt t="3668" x="10823575" y="4257675"/>
          <p14:tracePt t="3676" x="10833100" y="4275138"/>
          <p14:tracePt t="3682" x="10841038" y="4283075"/>
          <p14:tracePt t="3690" x="10848975" y="4300538"/>
          <p14:tracePt t="3697" x="10866438" y="4316413"/>
          <p14:tracePt t="3706" x="10874375" y="4333875"/>
          <p14:tracePt t="3713" x="10891838" y="4341813"/>
          <p14:tracePt t="3722" x="10909300" y="4359275"/>
          <p14:tracePt t="3729" x="10926763" y="4368800"/>
          <p14:tracePt t="3738" x="10926763" y="4376738"/>
          <p14:tracePt t="3743" x="10942638" y="4376738"/>
          <p14:tracePt t="3751" x="10952163" y="4376738"/>
          <p14:tracePt t="3759" x="10960100" y="4376738"/>
          <p14:tracePt t="3767" x="10977563" y="4376738"/>
          <p14:tracePt t="3775" x="10993438" y="4359275"/>
          <p14:tracePt t="3783" x="10993438" y="4341813"/>
          <p14:tracePt t="3791" x="11002963" y="4333875"/>
          <p14:tracePt t="3799" x="11018838" y="4316413"/>
          <p14:tracePt t="3807" x="11028363" y="4308475"/>
          <p14:tracePt t="3815" x="11028363" y="4300538"/>
          <p14:tracePt t="3894" x="11028363" y="4308475"/>
          <p14:tracePt t="4002" x="11036300" y="4308475"/>
          <p14:tracePt t="4014" x="11044238" y="4308475"/>
          <p14:tracePt t="4023" x="11044238" y="4300538"/>
          <p14:tracePt t="4030" x="11044238" y="4291013"/>
          <p14:tracePt t="4038" x="11044238" y="4283075"/>
          <p14:tracePt t="4044" x="11044238" y="4275138"/>
          <p14:tracePt t="4060" x="11044238" y="4265613"/>
          <p14:tracePt t="4076" x="11044238" y="4257675"/>
          <p14:tracePt t="4410" x="11053763" y="4257675"/>
          <p14:tracePt t="4521" x="11053763" y="4265613"/>
          <p14:tracePt t="4528" x="11053763" y="4275138"/>
          <p14:tracePt t="4575" x="11053763" y="4291013"/>
          <p14:tracePt t="4588" x="11053763" y="4300538"/>
          <p14:tracePt t="4603" x="11044238" y="4316413"/>
          <p14:tracePt t="4610" x="11028363" y="4333875"/>
          <p14:tracePt t="4615" x="11018838" y="4341813"/>
          <p14:tracePt t="4624" x="11002963" y="4359275"/>
          <p14:tracePt t="4632" x="10985500" y="4376738"/>
          <p14:tracePt t="4640" x="10968038" y="4394200"/>
          <p14:tracePt t="4648" x="10960100" y="4402138"/>
          <p14:tracePt t="4664" x="10952163" y="4410075"/>
          <p14:tracePt t="4672" x="10942638" y="4410075"/>
          <p14:tracePt t="4679" x="10942638" y="4419600"/>
          <p14:tracePt t="4686" x="10934700" y="4419600"/>
          <p14:tracePt t="4693" x="10926763" y="4419600"/>
          <p14:tracePt t="4701" x="10917238" y="4427538"/>
          <p14:tracePt t="4709" x="10901363" y="4427538"/>
          <p14:tracePt t="4717" x="10883900" y="4427538"/>
          <p14:tracePt t="4725" x="10874375" y="4427538"/>
          <p14:tracePt t="4733" x="10848975" y="4427538"/>
          <p14:tracePt t="4742" x="10833100" y="4427538"/>
          <p14:tracePt t="4756" x="10815638" y="4419600"/>
          <p14:tracePt t="4767" x="10807700" y="4419600"/>
          <p14:tracePt t="4776" x="10798175" y="4402138"/>
          <p14:tracePt t="4783" x="10782300" y="4402138"/>
          <p14:tracePt t="4792" x="10764838" y="4384675"/>
          <p14:tracePt t="4799" x="10756900" y="4368800"/>
          <p14:tracePt t="4808" x="10739438" y="4351338"/>
          <p14:tracePt t="4815" x="10721975" y="4333875"/>
          <p14:tracePt t="4823" x="10704513" y="4325938"/>
          <p14:tracePt t="4831" x="10688638" y="4308475"/>
          <p14:tracePt t="4837" x="10679113" y="4291013"/>
          <p14:tracePt t="4845" x="10671175" y="4275138"/>
          <p14:tracePt t="4853" x="10663238" y="4275138"/>
          <p14:tracePt t="4861" x="10663238" y="4257675"/>
          <p14:tracePt t="4881" x="10663238" y="4249738"/>
          <p14:tracePt t="4979" x="10671175" y="4249738"/>
          <p14:tracePt t="4985" x="10671175" y="4240213"/>
          <p14:tracePt t="5005" x="10679113" y="4240213"/>
          <p14:tracePt t="5357" x="10671175" y="4240213"/>
          <p14:tracePt t="6733" x="10679113" y="4240213"/>
          <p14:tracePt t="6753" x="10688638" y="4240213"/>
          <p14:tracePt t="6805" x="10696575" y="4240213"/>
          <p14:tracePt t="9095" x="10688638" y="4257675"/>
          <p14:tracePt t="9104" x="10671175" y="4275138"/>
          <p14:tracePt t="9111" x="10653713" y="4291013"/>
          <p14:tracePt t="9118" x="10637838" y="4308475"/>
          <p14:tracePt t="9131" x="10628313" y="4316413"/>
          <p14:tracePt t="9386" x="10628313" y="4308475"/>
          <p14:tracePt t="9411" x="10628313" y="4300538"/>
          <p14:tracePt t="9785" x="10628313" y="4291013"/>
          <p14:tracePt t="9806" x="10637838" y="4291013"/>
          <p14:tracePt t="9818" x="10637838" y="4283075"/>
          <p14:tracePt t="10682" x="10637838" y="4275138"/>
          <p14:tracePt t="10694" x="10653713" y="4265613"/>
          <p14:tracePt t="10703" x="10653713" y="4257675"/>
          <p14:tracePt t="10711" x="10663238" y="4257675"/>
          <p14:tracePt t="11114" x="10663238" y="4265613"/>
          <p14:tracePt t="11122" x="10653713" y="4283075"/>
          <p14:tracePt t="11131" x="10653713" y="4300538"/>
          <p14:tracePt t="11146" x="10653713" y="4316413"/>
          <p14:tracePt t="11154" x="10645775" y="4333875"/>
          <p14:tracePt t="11161" x="10645775" y="4341813"/>
          <p14:tracePt t="11168" x="10645775" y="4359275"/>
          <p14:tracePt t="11176" x="10637838" y="4368800"/>
          <p14:tracePt t="11184" x="10628313" y="4384675"/>
          <p14:tracePt t="11192" x="10620375" y="4402138"/>
          <p14:tracePt t="11200" x="10612438" y="4419600"/>
          <p14:tracePt t="11208" x="10594975" y="4452938"/>
          <p14:tracePt t="11216" x="10577513" y="4495800"/>
          <p14:tracePt t="11224" x="10560050" y="4529138"/>
          <p14:tracePt t="11232" x="10534650" y="4554538"/>
          <p14:tracePt t="11238" x="10509250" y="4579938"/>
          <p14:tracePt t="11247" x="10450513" y="4622800"/>
          <p14:tracePt t="11254" x="10399713" y="4657725"/>
          <p14:tracePt t="11263" x="10339388" y="4683125"/>
          <p14:tracePt t="11270" x="10271125" y="4708525"/>
          <p14:tracePt t="11280" x="10212388" y="4724400"/>
          <p14:tracePt t="11286" x="10136188" y="4759325"/>
          <p14:tracePt t="11293" x="10050463" y="4784725"/>
          <p14:tracePt t="11299" x="9956800" y="4802188"/>
          <p14:tracePt t="11307" x="9890125" y="4827588"/>
          <p14:tracePt t="11315" x="9796463" y="4843463"/>
          <p14:tracePt t="11323" x="9694863" y="4868863"/>
          <p14:tracePt t="11331" x="9558338" y="4878388"/>
          <p14:tracePt t="11339" x="9431338" y="4894263"/>
          <p14:tracePt t="11347" x="9312275" y="4903788"/>
          <p14:tracePt t="11355" x="9209088" y="4911725"/>
          <p14:tracePt t="11363" x="9117013" y="4911725"/>
          <p14:tracePt t="11371" x="9039225" y="4911725"/>
          <p14:tracePt t="11378" x="8980488" y="4911725"/>
          <p14:tracePt t="11386" x="8937625" y="4894263"/>
          <p14:tracePt t="11395" x="8904288" y="4886325"/>
          <p14:tracePt t="11402" x="8886825" y="4886325"/>
          <p14:tracePt t="11410" x="8878888" y="4878388"/>
          <p14:tracePt t="11418" x="8869363" y="4868863"/>
          <p14:tracePt t="11426" x="8853488" y="4868863"/>
          <p14:tracePt t="11433" x="8843963" y="4860925"/>
          <p14:tracePt t="11441" x="8810625" y="4852988"/>
          <p14:tracePt t="11447" x="8759825" y="4843463"/>
          <p14:tracePt t="11455" x="8691563" y="4818063"/>
          <p14:tracePt t="11463" x="8597900" y="4802188"/>
          <p14:tracePt t="11471" x="8488363" y="4784725"/>
          <p14:tracePt t="11480" x="8326438" y="4759325"/>
          <p14:tracePt t="11487" x="8105775" y="4733925"/>
          <p14:tracePt t="11496" x="7900988" y="4716463"/>
          <p14:tracePt t="11504" x="7680325" y="4691063"/>
          <p14:tracePt t="11512" x="7485063" y="4665663"/>
          <p14:tracePt t="11517" x="7348538" y="4640263"/>
          <p14:tracePt t="11525" x="7204075" y="4614863"/>
          <p14:tracePt t="11533" x="7094538" y="4605338"/>
          <p14:tracePt t="11541" x="7000875" y="4589463"/>
          <p14:tracePt t="11549" x="6942138" y="4579938"/>
          <p14:tracePt t="11557" x="6907213" y="4572000"/>
          <p14:tracePt t="11565" x="6899275" y="4572000"/>
          <p14:tracePt t="11573" x="6889750" y="4572000"/>
          <p14:tracePt t="11644" x="6881813" y="4572000"/>
          <p14:tracePt t="11874" x="6889750" y="4572000"/>
          <p14:tracePt t="11892" x="6899275" y="4572000"/>
          <p14:tracePt t="12364" x="6889750" y="4572000"/>
          <p14:tracePt t="12372" x="6823075" y="4579938"/>
          <p14:tracePt t="12380" x="6745288" y="4589463"/>
          <p14:tracePt t="12386" x="6661150" y="4614863"/>
          <p14:tracePt t="12394" x="6575425" y="4640263"/>
          <p14:tracePt t="12403" x="6491288" y="4640263"/>
          <p14:tracePt t="12410" x="6405563" y="4640263"/>
          <p14:tracePt t="12418" x="6329363" y="4648200"/>
          <p14:tracePt t="12426" x="6261100" y="4648200"/>
          <p14:tracePt t="12434" x="6202363" y="4648200"/>
          <p14:tracePt t="12442" x="6159500" y="4648200"/>
          <p14:tracePt t="12450" x="6126163" y="4648200"/>
          <p14:tracePt t="12458" x="6100763" y="4648200"/>
          <p14:tracePt t="12464" x="6091238" y="4648200"/>
          <p14:tracePt t="12472" x="6075363" y="4640263"/>
          <p14:tracePt t="12480" x="6057900" y="4640263"/>
          <p14:tracePt t="12489" x="6049963" y="4640263"/>
          <p14:tracePt t="12496" x="6032500" y="4630738"/>
          <p14:tracePt t="12506" x="6015038" y="4630738"/>
          <p14:tracePt t="12512" x="6007100" y="4622800"/>
          <p14:tracePt t="12520" x="5989638" y="4622800"/>
          <p14:tracePt t="12528" x="5972175" y="4614863"/>
          <p14:tracePt t="12534" x="5956300" y="4605338"/>
          <p14:tracePt t="12542" x="5930900" y="4597400"/>
          <p14:tracePt t="12550" x="5913438" y="4579938"/>
          <p14:tracePt t="12558" x="5895975" y="4572000"/>
          <p14:tracePt t="12566" x="5888038" y="4564063"/>
          <p14:tracePt t="12574" x="5880100" y="4564063"/>
          <p14:tracePt t="12668" x="5870575" y="4564063"/>
          <p14:tracePt t="12679" x="5862638" y="4572000"/>
          <p14:tracePt t="12687" x="5862638" y="4589463"/>
          <p14:tracePt t="12695" x="5853113" y="4597400"/>
          <p14:tracePt t="12703" x="5853113" y="4614863"/>
          <p14:tracePt t="12710" x="5845175" y="4630738"/>
          <p14:tracePt t="12718" x="5845175" y="4640263"/>
          <p14:tracePt t="12726" x="5845175" y="4657725"/>
          <p14:tracePt t="12733" x="5845175" y="4665663"/>
          <p14:tracePt t="12742" x="5845175" y="4683125"/>
          <p14:tracePt t="12749" x="5845175" y="4691063"/>
          <p14:tracePt t="12755" x="5845175" y="4699000"/>
          <p14:tracePt t="12763" x="5862638" y="4716463"/>
          <p14:tracePt t="12771" x="5870575" y="4733925"/>
          <p14:tracePt t="12779" x="5888038" y="4741863"/>
          <p14:tracePt t="12796" x="5905500" y="4759325"/>
          <p14:tracePt t="12805" x="5921375" y="4767263"/>
          <p14:tracePt t="12813" x="5930900" y="4784725"/>
          <p14:tracePt t="12820" x="5946775" y="4792663"/>
          <p14:tracePt t="12825" x="5964238" y="4810125"/>
          <p14:tracePt t="12833" x="5981700" y="4818063"/>
          <p14:tracePt t="12841" x="5989638" y="4827588"/>
          <p14:tracePt t="12849" x="5997575" y="4835525"/>
          <p14:tracePt t="12865" x="6007100" y="4835525"/>
          <p14:tracePt t="13307" x="6015038" y="4843463"/>
          <p14:tracePt t="13318" x="6015038" y="4852988"/>
          <p14:tracePt t="13326" x="6024563" y="4852988"/>
          <p14:tracePt t="13334" x="6032500" y="4860925"/>
          <p14:tracePt t="13340" x="6032500" y="4868863"/>
          <p14:tracePt t="13348" x="6040438" y="4868863"/>
          <p14:tracePt t="13356" x="6040438" y="4878388"/>
          <p14:tracePt t="13413" x="6049963" y="4878388"/>
          <p14:tracePt t="13426" x="6057900" y="4886325"/>
          <p14:tracePt t="13434" x="6057900" y="4894263"/>
          <p14:tracePt t="13442" x="6075363" y="4903788"/>
          <p14:tracePt t="13449" x="6091238" y="4903788"/>
          <p14:tracePt t="13458" x="6100763" y="4911725"/>
          <p14:tracePt t="13466" x="6126163" y="4911725"/>
          <p14:tracePt t="13473" x="6142038" y="4919663"/>
          <p14:tracePt t="13479" x="6159500" y="4929188"/>
          <p14:tracePt t="13488" x="6194425" y="4937125"/>
          <p14:tracePt t="13496" x="6210300" y="4937125"/>
          <p14:tracePt t="13505" x="6235700" y="4946650"/>
          <p14:tracePt t="13511" x="6253163" y="4954588"/>
          <p14:tracePt t="13520" x="6270625" y="4962525"/>
          <p14:tracePt t="13527" x="6286500" y="4972050"/>
          <p14:tracePt t="13536" x="6296025" y="4972050"/>
          <p14:tracePt t="13544" x="6321425" y="4972050"/>
          <p14:tracePt t="13549" x="6338888" y="4979988"/>
          <p14:tracePt t="13557" x="6346825" y="4979988"/>
          <p14:tracePt t="13565" x="6364288" y="4979988"/>
          <p14:tracePt t="13573" x="6380163" y="4979988"/>
          <p14:tracePt t="13581" x="6389688" y="4979988"/>
          <p14:tracePt t="13589" x="6405563" y="4979988"/>
          <p14:tracePt t="13597" x="6415088" y="4979988"/>
          <p14:tracePt t="13605" x="6430963" y="4979988"/>
          <p14:tracePt t="13613" x="6448425" y="4979988"/>
          <p14:tracePt t="13621" x="6456363" y="4979988"/>
          <p14:tracePt t="13627" x="6473825" y="4979988"/>
          <p14:tracePt t="13636" x="6483350" y="4979988"/>
          <p14:tracePt t="13643" x="6499225" y="4972050"/>
          <p14:tracePt t="13652" x="6524625" y="4962525"/>
          <p14:tracePt t="13659" x="6542088" y="4962525"/>
          <p14:tracePt t="13667" x="6559550" y="4962525"/>
          <p14:tracePt t="13675" x="6575425" y="4962525"/>
          <p14:tracePt t="13683" x="6584950" y="4962525"/>
          <p14:tracePt t="13691" x="6600825" y="4962525"/>
          <p14:tracePt t="13697" x="6618288" y="4954588"/>
          <p14:tracePt t="13705" x="6626225" y="4954588"/>
          <p14:tracePt t="13713" x="6643688" y="4954588"/>
          <p14:tracePt t="13721" x="6661150" y="4946650"/>
          <p14:tracePt t="13729" x="6669088" y="4946650"/>
          <p14:tracePt t="13737" x="6686550" y="4946650"/>
          <p14:tracePt t="13745" x="6704013" y="4946650"/>
          <p14:tracePt t="13754" x="6729413" y="4946650"/>
          <p14:tracePt t="13761" x="6762750" y="4946650"/>
          <p14:tracePt t="13767" x="6788150" y="4946650"/>
          <p14:tracePt t="13775" x="6805613" y="4954588"/>
          <p14:tracePt t="13783" x="6838950" y="4954588"/>
          <p14:tracePt t="13791" x="6873875" y="4962525"/>
          <p14:tracePt t="13799" x="6907213" y="4972050"/>
          <p14:tracePt t="13807" x="6924675" y="4972050"/>
          <p14:tracePt t="13815" x="6942138" y="4979988"/>
          <p14:tracePt t="13823" x="6958013" y="4987925"/>
          <p14:tracePt t="13831" x="6983413" y="5005388"/>
          <p14:tracePt t="13839" x="6992938" y="5005388"/>
          <p14:tracePt t="13845" x="7018338" y="5013325"/>
          <p14:tracePt t="13854" x="7043738" y="5013325"/>
          <p14:tracePt t="13861" x="7059613" y="5022850"/>
          <p14:tracePt t="13869" x="7069138" y="5030788"/>
          <p14:tracePt t="13877" x="7094538" y="5038725"/>
          <p14:tracePt t="13888" x="7112000" y="5048250"/>
          <p14:tracePt t="13893" x="7119938" y="5048250"/>
          <p14:tracePt t="13902" x="7137400" y="5056188"/>
          <p14:tracePt t="13909" x="7162800" y="5064125"/>
          <p14:tracePt t="13915" x="7170738" y="5064125"/>
          <p14:tracePt t="13923" x="7204075" y="5073650"/>
          <p14:tracePt t="13931" x="7229475" y="5091113"/>
          <p14:tracePt t="13939" x="7272338" y="5106988"/>
          <p14:tracePt t="13947" x="7323138" y="5116513"/>
          <p14:tracePt t="13955" x="7366000" y="5141913"/>
          <p14:tracePt t="13963" x="7434263" y="5157788"/>
          <p14:tracePt t="13971" x="7502525" y="5183188"/>
          <p14:tracePt t="13979" x="7570788" y="5200650"/>
          <p14:tracePt t="13986" x="7654925" y="5226050"/>
          <p14:tracePt t="13993" x="7756525" y="5243513"/>
          <p14:tracePt t="14001" x="7885113" y="5268913"/>
          <p14:tracePt t="14009" x="8012113" y="5276850"/>
          <p14:tracePt t="14017" x="8156575" y="5276850"/>
          <p14:tracePt t="14025" x="8326438" y="5294313"/>
          <p14:tracePt t="14033" x="8564563" y="5294313"/>
          <p14:tracePt t="14041" x="8793163" y="5294313"/>
          <p14:tracePt t="14049" x="9005888" y="5286375"/>
          <p14:tracePt t="14057" x="9158288" y="5286375"/>
          <p14:tracePt t="14063" x="9286875" y="5294313"/>
          <p14:tracePt t="14071" x="9396413" y="5294313"/>
          <p14:tracePt t="14079" x="9482138" y="5294313"/>
          <p14:tracePt t="14087" x="9540875" y="5294313"/>
          <p14:tracePt t="14095" x="9601200" y="5276850"/>
          <p14:tracePt t="14104" x="9652000" y="5268913"/>
          <p14:tracePt t="14111" x="9694863" y="5260975"/>
          <p14:tracePt t="14120" x="9710738" y="5243513"/>
          <p14:tracePt t="14127" x="9736138" y="5235575"/>
          <p14:tracePt t="14133" x="9761538" y="5226050"/>
          <p14:tracePt t="14141" x="9786938" y="5208588"/>
          <p14:tracePt t="14149" x="9839325" y="5192713"/>
          <p14:tracePt t="14157" x="9890125" y="5175250"/>
          <p14:tracePt t="14165" x="9931400" y="5157788"/>
          <p14:tracePt t="14173" x="9999663" y="5132388"/>
          <p14:tracePt t="14181" x="10059988" y="5116513"/>
          <p14:tracePt t="14189" x="10118725" y="5091113"/>
          <p14:tracePt t="14195" x="10179050" y="5073650"/>
          <p14:tracePt t="14203" x="10255250" y="5056188"/>
          <p14:tracePt t="14213" x="10313988" y="5030788"/>
          <p14:tracePt t="14220" x="10374313" y="5013325"/>
          <p14:tracePt t="14227" x="10433050" y="5005388"/>
          <p14:tracePt t="14236" x="10467975" y="4997450"/>
          <p14:tracePt t="14243" x="10501313" y="4979988"/>
          <p14:tracePt t="14251" x="10518775" y="4962525"/>
          <p14:tracePt t="14259" x="10534650" y="4946650"/>
          <p14:tracePt t="14267" x="10552113" y="4929188"/>
          <p14:tracePt t="14273" x="10577513" y="4886325"/>
          <p14:tracePt t="14281" x="10594975" y="4852988"/>
          <p14:tracePt t="14289" x="10612438" y="4802188"/>
          <p14:tracePt t="14297" x="10628313" y="4767263"/>
          <p14:tracePt t="14305" x="10645775" y="4733925"/>
          <p14:tracePt t="14313" x="10663238" y="4683125"/>
          <p14:tracePt t="14321" x="10671175" y="4648200"/>
          <p14:tracePt t="14329" x="10671175" y="4605338"/>
          <p14:tracePt t="14337" x="10671175" y="4579938"/>
          <p14:tracePt t="14343" x="10663238" y="4529138"/>
          <p14:tracePt t="14351" x="10645775" y="4486275"/>
          <p14:tracePt t="14359" x="10620375" y="4435475"/>
          <p14:tracePt t="14367" x="10577513" y="4368800"/>
          <p14:tracePt t="14375" x="10544175" y="4325938"/>
          <p14:tracePt t="14383" x="10501313" y="4257675"/>
          <p14:tracePt t="14391" x="10475913" y="4224338"/>
          <p14:tracePt t="14399" x="10458450" y="4197350"/>
          <p14:tracePt t="14407" x="10442575" y="4171950"/>
          <p14:tracePt t="14415" x="10425113" y="4156075"/>
          <p14:tracePt t="14421" x="10425113" y="4146550"/>
          <p14:tracePt t="14429" x="10425113" y="4130675"/>
          <p14:tracePt t="14437" x="10425113" y="4113213"/>
          <p14:tracePt t="14445" x="10425113" y="4105275"/>
          <p14:tracePt t="14454" x="10425113" y="4095750"/>
          <p14:tracePt t="14461" x="10425113" y="4087813"/>
          <p14:tracePt t="14470" x="10425113" y="4079875"/>
          <p14:tracePt t="14486" x="10425113" y="4062413"/>
          <p14:tracePt t="14499" x="10433050" y="4062413"/>
          <p14:tracePt t="14507" x="10433050" y="4052888"/>
          <p14:tracePt t="14523" x="10433050" y="4044950"/>
          <p14:tracePt t="14539" x="10433050" y="4037013"/>
          <p14:tracePt t="14552" x="10442575" y="4037013"/>
          <p14:tracePt t="14559" x="10458450" y="4037013"/>
          <p14:tracePt t="14577" x="10467975" y="4027488"/>
          <p14:tracePt t="14585" x="10475913" y="4027488"/>
          <p14:tracePt t="14593" x="10483850" y="4019550"/>
          <p14:tracePt t="14602" x="10493375" y="4019550"/>
          <p14:tracePt t="14609" x="10509250" y="4019550"/>
          <p14:tracePt t="14625" x="10526713" y="4019550"/>
          <p14:tracePt t="14631" x="10544175" y="4027488"/>
          <p14:tracePt t="14639" x="10552113" y="4037013"/>
          <p14:tracePt t="14647" x="10569575" y="4044950"/>
          <p14:tracePt t="14655" x="10585450" y="4044950"/>
          <p14:tracePt t="14663" x="10594975" y="4052888"/>
          <p14:tracePt t="14671" x="10612438" y="4052888"/>
          <p14:tracePt t="14679" x="10628313" y="4062413"/>
          <p14:tracePt t="14688" x="10637838" y="4062413"/>
          <p14:tracePt t="14695" x="10653713" y="4070350"/>
          <p14:tracePt t="14703" x="10671175" y="4079875"/>
          <p14:tracePt t="14709" x="10688638" y="4095750"/>
          <p14:tracePt t="14717" x="10714038" y="4105275"/>
          <p14:tracePt t="14725" x="10756900" y="4121150"/>
          <p14:tracePt t="14733" x="10798175" y="4138613"/>
          <p14:tracePt t="14741" x="10858500" y="4156075"/>
          <p14:tracePt t="14749" x="10934700" y="4181475"/>
          <p14:tracePt t="14757" x="10993438" y="4197350"/>
          <p14:tracePt t="14765" x="11096625" y="4197350"/>
          <p14:tracePt t="14773" x="11206163" y="4197350"/>
          <p14:tracePt t="14781" x="11325225" y="4171950"/>
          <p14:tracePt t="14787" x="11469688" y="4146550"/>
          <p14:tracePt t="14795" x="11596688" y="4130675"/>
          <p14:tracePt t="14803" x="11741150" y="4105275"/>
          <p14:tracePt t="14811" x="11895138" y="4105275"/>
          <p14:tracePt t="14820" x="12065000" y="41052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able"/>
          <p:cNvPicPr>
            <a:picLocks noChangeAspect="1" noChangeArrowheads="1"/>
          </p:cNvPicPr>
          <p:nvPr/>
        </p:nvPicPr>
        <p:blipFill>
          <a:blip r:embed="rId5" cstate="print"/>
          <a:srcRect/>
          <a:stretch>
            <a:fillRect/>
          </a:stretch>
        </p:blipFill>
        <p:spPr bwMode="auto">
          <a:xfrm>
            <a:off x="799023" y="1466662"/>
            <a:ext cx="6781800" cy="4625975"/>
          </a:xfrm>
          <a:prstGeom prst="rect">
            <a:avLst/>
          </a:prstGeom>
          <a:noFill/>
          <a:ln w="9525">
            <a:noFill/>
            <a:miter lim="800000"/>
            <a:headEnd/>
            <a:tailEnd/>
          </a:ln>
        </p:spPr>
      </p:pic>
      <p:sp>
        <p:nvSpPr>
          <p:cNvPr id="43011" name="Rectangle 3"/>
          <p:cNvSpPr>
            <a:spLocks noGrp="1" noChangeArrowheads="1"/>
          </p:cNvSpPr>
          <p:nvPr>
            <p:ph type="title"/>
          </p:nvPr>
        </p:nvSpPr>
        <p:spPr>
          <a:xfrm>
            <a:off x="558800" y="198061"/>
            <a:ext cx="11074400" cy="1143000"/>
          </a:xfrm>
        </p:spPr>
        <p:txBody>
          <a:bodyPr>
            <a:normAutofit/>
          </a:bodyPr>
          <a:lstStyle/>
          <a:p>
            <a:pPr algn="ctr" eaLnBrk="1" fontAlgn="auto" hangingPunct="1">
              <a:spcAft>
                <a:spcPts val="0"/>
              </a:spcAft>
              <a:defRPr/>
            </a:pPr>
            <a:r>
              <a:rPr lang="en-US" sz="2400" dirty="0">
                <a:solidFill>
                  <a:srgbClr val="00B0F0"/>
                </a:solidFill>
                <a:latin typeface="Comic Sans MS" panose="030F0702030302020204" pitchFamily="66" charset="0"/>
              </a:rPr>
              <a:t>CABLE STAY BRIDGE</a:t>
            </a:r>
          </a:p>
        </p:txBody>
      </p:sp>
      <p:pic>
        <p:nvPicPr>
          <p:cNvPr id="3" name="Picture 2" descr="cable">
            <a:extLst>
              <a:ext uri="{FF2B5EF4-FFF2-40B4-BE49-F238E27FC236}">
                <a16:creationId xmlns:a16="http://schemas.microsoft.com/office/drawing/2014/main" id="{D0D51E4D-EBE7-4528-A7BD-2641E7CEC22C}"/>
              </a:ext>
            </a:extLst>
          </p:cNvPr>
          <p:cNvPicPr>
            <a:picLocks noChangeAspect="1" noChangeArrowheads="1"/>
          </p:cNvPicPr>
          <p:nvPr/>
        </p:nvPicPr>
        <p:blipFill>
          <a:blip r:embed="rId6" cstate="print"/>
          <a:srcRect/>
          <a:stretch>
            <a:fillRect/>
          </a:stretch>
        </p:blipFill>
        <p:spPr bwMode="auto">
          <a:xfrm>
            <a:off x="8340915" y="1446024"/>
            <a:ext cx="2809875" cy="4335463"/>
          </a:xfrm>
          <a:prstGeom prst="rect">
            <a:avLst/>
          </a:prstGeom>
          <a:noFill/>
          <a:ln w="9525">
            <a:noFill/>
            <a:miter lim="800000"/>
            <a:headEnd/>
            <a:tailEnd/>
          </a:ln>
        </p:spPr>
      </p:pic>
      <p:pic>
        <p:nvPicPr>
          <p:cNvPr id="6" name="Audio 5">
            <a:hlinkClick r:id="" action="ppaction://media"/>
            <a:extLst>
              <a:ext uri="{FF2B5EF4-FFF2-40B4-BE49-F238E27FC236}">
                <a16:creationId xmlns:a16="http://schemas.microsoft.com/office/drawing/2014/main" id="{CDB83D72-FBB5-43AC-93F3-EBAD7BCC0D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89532799"/>
      </p:ext>
    </p:extLst>
  </p:cSld>
  <p:clrMapOvr>
    <a:masterClrMapping/>
  </p:clrMapOvr>
  <mc:AlternateContent xmlns:mc="http://schemas.openxmlformats.org/markup-compatibility/2006" xmlns:p14="http://schemas.microsoft.com/office/powerpoint/2010/main">
    <mc:Choice Requires="p14">
      <p:transition spd="slow" p14:dur="2000" advTm="13153"/>
    </mc:Choice>
    <mc:Fallback xmlns="">
      <p:transition spd="slow" advTm="1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archwood"/>
          <p:cNvPicPr>
            <a:picLocks noChangeAspect="1" noChangeArrowheads="1"/>
          </p:cNvPicPr>
          <p:nvPr/>
        </p:nvPicPr>
        <p:blipFill>
          <a:blip r:embed="rId5" cstate="print"/>
          <a:srcRect/>
          <a:stretch>
            <a:fillRect/>
          </a:stretch>
        </p:blipFill>
        <p:spPr bwMode="auto">
          <a:xfrm>
            <a:off x="3124200" y="1371601"/>
            <a:ext cx="5849938" cy="3908425"/>
          </a:xfrm>
          <a:prstGeom prst="rect">
            <a:avLst/>
          </a:prstGeom>
          <a:noFill/>
          <a:ln w="9525">
            <a:noFill/>
            <a:miter lim="800000"/>
            <a:headEnd/>
            <a:tailEnd/>
          </a:ln>
        </p:spPr>
      </p:pic>
      <p:sp>
        <p:nvSpPr>
          <p:cNvPr id="3" name="TextBox 2">
            <a:extLst>
              <a:ext uri="{FF2B5EF4-FFF2-40B4-BE49-F238E27FC236}">
                <a16:creationId xmlns:a16="http://schemas.microsoft.com/office/drawing/2014/main" id="{C1A13C29-90F1-4AC4-8D18-8B45187DB808}"/>
              </a:ext>
            </a:extLst>
          </p:cNvPr>
          <p:cNvSpPr txBox="1"/>
          <p:nvPr/>
        </p:nvSpPr>
        <p:spPr>
          <a:xfrm>
            <a:off x="4509655" y="5715001"/>
            <a:ext cx="3352800" cy="830997"/>
          </a:xfrm>
          <a:prstGeom prst="rect">
            <a:avLst/>
          </a:prstGeom>
          <a:noFill/>
        </p:spPr>
        <p:txBody>
          <a:bodyPr wrap="square" rtlCol="0">
            <a:spAutoFit/>
          </a:bodyPr>
          <a:lstStyle/>
          <a:p>
            <a:pPr algn="ctr" eaLnBrk="0" fontAlgn="base" hangingPunct="0">
              <a:spcBef>
                <a:spcPct val="0"/>
              </a:spcBef>
              <a:spcAft>
                <a:spcPct val="0"/>
              </a:spcAft>
            </a:pPr>
            <a:r>
              <a:rPr lang="en-US" sz="2400" dirty="0">
                <a:solidFill>
                  <a:srgbClr val="0070C0"/>
                </a:solidFill>
                <a:latin typeface="Comic Sans MS" pitchFamily="66" charset="0"/>
              </a:rPr>
              <a:t>GLUE LAMINATED WOODEN ARCH</a:t>
            </a:r>
          </a:p>
        </p:txBody>
      </p:sp>
      <p:pic>
        <p:nvPicPr>
          <p:cNvPr id="6" name="Audio 5">
            <a:hlinkClick r:id="" action="ppaction://media"/>
            <a:extLst>
              <a:ext uri="{FF2B5EF4-FFF2-40B4-BE49-F238E27FC236}">
                <a16:creationId xmlns:a16="http://schemas.microsoft.com/office/drawing/2014/main" id="{8BD1F8A2-7367-4D3D-91F0-25E7CDFFF8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44305860"/>
      </p:ext>
    </p:extLst>
  </p:cSld>
  <p:clrMapOvr>
    <a:masterClrMapping/>
  </p:clrMapOvr>
  <mc:AlternateContent xmlns:mc="http://schemas.openxmlformats.org/markup-compatibility/2006" xmlns:p14="http://schemas.microsoft.com/office/powerpoint/2010/main">
    <mc:Choice Requires="p14">
      <p:transition spd="slow" p14:dur="2000" advTm="10876"/>
    </mc:Choice>
    <mc:Fallback xmlns="">
      <p:transition spd="slow" advTm="10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26" descr="draw4"/>
          <p:cNvPicPr>
            <a:picLocks noChangeAspect="1" noChangeArrowheads="1"/>
          </p:cNvPicPr>
          <p:nvPr/>
        </p:nvPicPr>
        <p:blipFill>
          <a:blip r:embed="rId5" cstate="print"/>
          <a:srcRect/>
          <a:stretch>
            <a:fillRect/>
          </a:stretch>
        </p:blipFill>
        <p:spPr bwMode="auto">
          <a:xfrm>
            <a:off x="2209801" y="533401"/>
            <a:ext cx="4187825" cy="2919413"/>
          </a:xfrm>
          <a:prstGeom prst="rect">
            <a:avLst/>
          </a:prstGeom>
          <a:noFill/>
          <a:ln w="9525">
            <a:noFill/>
            <a:miter lim="800000"/>
            <a:headEnd/>
            <a:tailEnd/>
          </a:ln>
        </p:spPr>
      </p:pic>
      <p:pic>
        <p:nvPicPr>
          <p:cNvPr id="40963" name="Picture 1027" descr="draw"/>
          <p:cNvPicPr>
            <a:picLocks noChangeAspect="1" noChangeArrowheads="1"/>
          </p:cNvPicPr>
          <p:nvPr/>
        </p:nvPicPr>
        <p:blipFill>
          <a:blip r:embed="rId6" cstate="print"/>
          <a:srcRect/>
          <a:stretch>
            <a:fillRect/>
          </a:stretch>
        </p:blipFill>
        <p:spPr bwMode="auto">
          <a:xfrm>
            <a:off x="5334000" y="2971801"/>
            <a:ext cx="4694238" cy="3097213"/>
          </a:xfrm>
          <a:prstGeom prst="rect">
            <a:avLst/>
          </a:prstGeom>
          <a:noFill/>
          <a:ln w="9525">
            <a:noFill/>
            <a:miter lim="800000"/>
            <a:headEnd/>
            <a:tailEnd/>
          </a:ln>
        </p:spPr>
      </p:pic>
      <p:pic>
        <p:nvPicPr>
          <p:cNvPr id="40964" name="Picture 1029" descr="drw6"/>
          <p:cNvPicPr>
            <a:picLocks noChangeAspect="1" noChangeArrowheads="1"/>
          </p:cNvPicPr>
          <p:nvPr/>
        </p:nvPicPr>
        <p:blipFill>
          <a:blip r:embed="rId7" cstate="print"/>
          <a:srcRect/>
          <a:stretch>
            <a:fillRect/>
          </a:stretch>
        </p:blipFill>
        <p:spPr bwMode="auto">
          <a:xfrm>
            <a:off x="2209800" y="3352800"/>
            <a:ext cx="4389438" cy="3157538"/>
          </a:xfrm>
          <a:prstGeom prst="rect">
            <a:avLst/>
          </a:prstGeom>
          <a:noFill/>
          <a:ln w="9525">
            <a:noFill/>
            <a:miter lim="800000"/>
            <a:headEnd/>
            <a:tailEnd/>
          </a:ln>
        </p:spPr>
      </p:pic>
      <p:sp>
        <p:nvSpPr>
          <p:cNvPr id="40965" name="TextBox 4"/>
          <p:cNvSpPr txBox="1">
            <a:spLocks noChangeArrowheads="1"/>
          </p:cNvSpPr>
          <p:nvPr/>
        </p:nvSpPr>
        <p:spPr bwMode="auto">
          <a:xfrm>
            <a:off x="6574631" y="1100138"/>
            <a:ext cx="3276600" cy="46196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400" dirty="0">
                <a:solidFill>
                  <a:srgbClr val="0070C0"/>
                </a:solidFill>
                <a:latin typeface="Comic Sans MS" pitchFamily="66" charset="0"/>
              </a:rPr>
              <a:t>DRAW</a:t>
            </a:r>
            <a:r>
              <a:rPr lang="en-US" sz="2400" dirty="0">
                <a:solidFill>
                  <a:prstClr val="black"/>
                </a:solidFill>
                <a:latin typeface="Comic Sans MS" pitchFamily="66" charset="0"/>
              </a:rPr>
              <a:t> </a:t>
            </a:r>
            <a:r>
              <a:rPr lang="en-US" sz="2400" dirty="0">
                <a:solidFill>
                  <a:srgbClr val="0070C0"/>
                </a:solidFill>
                <a:latin typeface="Comic Sans MS" pitchFamily="66" charset="0"/>
              </a:rPr>
              <a:t>BRIDGE</a:t>
            </a:r>
          </a:p>
        </p:txBody>
      </p:sp>
      <p:pic>
        <p:nvPicPr>
          <p:cNvPr id="7" name="Audio 6">
            <a:hlinkClick r:id="" action="ppaction://media"/>
            <a:extLst>
              <a:ext uri="{FF2B5EF4-FFF2-40B4-BE49-F238E27FC236}">
                <a16:creationId xmlns:a16="http://schemas.microsoft.com/office/drawing/2014/main" id="{3DD55E13-D7CE-4BD4-893F-CF13B2617E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25936"/>
      </p:ext>
    </p:extLst>
  </p:cSld>
  <p:clrMapOvr>
    <a:masterClrMapping/>
  </p:clrMapOvr>
  <mc:AlternateContent xmlns:mc="http://schemas.openxmlformats.org/markup-compatibility/2006" xmlns:p14="http://schemas.microsoft.com/office/powerpoint/2010/main">
    <mc:Choice Requires="p14">
      <p:transition spd="slow" p14:dur="2000" advTm="19463"/>
    </mc:Choice>
    <mc:Fallback xmlns="">
      <p:transition spd="slow" advTm="19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724" x="8343900" y="2243138"/>
          <p14:tracePt t="753" x="8343900" y="2235200"/>
          <p14:tracePt t="781" x="8351838" y="2227263"/>
          <p14:tracePt t="789" x="8359775" y="2217738"/>
          <p14:tracePt t="805" x="8377238" y="2200275"/>
          <p14:tracePt t="811" x="8385175" y="2192338"/>
          <p14:tracePt t="819" x="8394700" y="2184400"/>
          <p14:tracePt t="827" x="8402638" y="2174875"/>
          <p14:tracePt t="835" x="8420100" y="2159000"/>
          <p14:tracePt t="843" x="8420100" y="2149475"/>
          <p14:tracePt t="855" x="8420100" y="2141538"/>
          <p14:tracePt t="863" x="8428038" y="2141538"/>
          <p14:tracePt t="953" x="8428038" y="2133600"/>
          <p14:tracePt t="1160" x="8428038" y="2149475"/>
          <p14:tracePt t="1168" x="8410575" y="2149475"/>
          <p14:tracePt t="1176" x="8402638" y="2159000"/>
          <p14:tracePt t="1182" x="8394700" y="2174875"/>
          <p14:tracePt t="1190" x="8385175" y="2174875"/>
          <p14:tracePt t="1198" x="8377238" y="2184400"/>
          <p14:tracePt t="1206" x="8377238" y="2192338"/>
          <p14:tracePt t="1222" x="8377238" y="2200275"/>
          <p14:tracePt t="1230" x="8369300" y="2200275"/>
          <p14:tracePt t="1440" x="8369300" y="2209800"/>
          <p14:tracePt t="1452" x="8369300" y="2217738"/>
          <p14:tracePt t="1460" x="8377238" y="2217738"/>
          <p14:tracePt t="1467" x="8394700" y="2227263"/>
          <p14:tracePt t="1474" x="8402638" y="2227263"/>
          <p14:tracePt t="1481" x="8420100" y="2227263"/>
          <p14:tracePt t="1489" x="8435975" y="2227263"/>
          <p14:tracePt t="1497" x="8462963" y="2227263"/>
          <p14:tracePt t="1505" x="8488363" y="2227263"/>
          <p14:tracePt t="1513" x="8504238" y="2227263"/>
          <p14:tracePt t="1521" x="8521700" y="2235200"/>
          <p14:tracePt t="1529" x="8539163" y="2235200"/>
          <p14:tracePt t="1537" x="8547100" y="2235200"/>
          <p14:tracePt t="1543" x="8564563" y="2235200"/>
          <p14:tracePt t="1552" x="8572500" y="2235200"/>
          <p14:tracePt t="1563" x="8572500" y="2243138"/>
          <p14:tracePt t="1575" x="8580438" y="2252663"/>
          <p14:tracePt t="1584" x="8589963" y="2252663"/>
          <p14:tracePt t="1591" x="8597900" y="2260600"/>
          <p14:tracePt t="1600" x="8605838" y="2260600"/>
          <p14:tracePt t="1607" x="8615363" y="2268538"/>
          <p14:tracePt t="1614" x="8623300" y="2278063"/>
          <p14:tracePt t="1621" x="8623300" y="2286000"/>
          <p14:tracePt t="1629" x="8632825" y="2293938"/>
          <p14:tracePt t="1637" x="8648700" y="2311400"/>
          <p14:tracePt t="1645" x="8658225" y="2319338"/>
          <p14:tracePt t="1653" x="8658225" y="2328863"/>
          <p14:tracePt t="1661" x="8666163" y="2344738"/>
          <p14:tracePt t="1669" x="8683625" y="2354263"/>
          <p14:tracePt t="1677" x="8683625" y="2362200"/>
          <p14:tracePt t="1683" x="8691563" y="2371725"/>
          <p14:tracePt t="1690" x="8691563" y="2379663"/>
          <p14:tracePt t="1700" x="8699500" y="2387600"/>
          <p14:tracePt t="1707" x="8709025" y="2397125"/>
          <p14:tracePt t="1723" x="8709025" y="2405063"/>
          <p14:tracePt t="1731" x="8716963" y="2413000"/>
          <p14:tracePt t="1739" x="8716963" y="2422525"/>
          <p14:tracePt t="1747" x="8724900" y="2422525"/>
          <p14:tracePt t="1755" x="8734425" y="2422525"/>
          <p14:tracePt t="1761" x="8734425" y="2430463"/>
          <p14:tracePt t="1848" x="8734425" y="2438400"/>
          <p14:tracePt t="1860" x="8742363" y="2438400"/>
          <p14:tracePt t="1868" x="8742363" y="2447925"/>
          <p14:tracePt t="1881" x="8750300" y="2447925"/>
          <p14:tracePt t="1937" x="8759825" y="2455863"/>
          <p14:tracePt t="1945" x="8767763" y="2455863"/>
          <p14:tracePt t="1953" x="8777288" y="2455863"/>
          <p14:tracePt t="1971" x="8785225" y="2455863"/>
          <p14:tracePt t="1979" x="8793163" y="2455863"/>
          <p14:tracePt t="2007" x="8802688" y="2455863"/>
          <p14:tracePt t="2031" x="8810625" y="2455863"/>
          <p14:tracePt t="2077" x="8818563" y="2455863"/>
          <p14:tracePt t="2172" x="8828088" y="2455863"/>
          <p14:tracePt t="2382" x="8828088" y="2463800"/>
          <p14:tracePt t="2402" x="8802688" y="2463800"/>
          <p14:tracePt t="2408" x="8767763" y="2463800"/>
          <p14:tracePt t="2417" x="8759825" y="2463800"/>
          <p14:tracePt t="2424" x="8724900" y="2463800"/>
          <p14:tracePt t="2432" x="8699500" y="2463800"/>
          <p14:tracePt t="2440" x="8691563" y="2463800"/>
          <p14:tracePt t="2447" x="8674100" y="2463800"/>
          <p14:tracePt t="2456" x="8658225" y="2463800"/>
          <p14:tracePt t="2471" x="8640763" y="2447925"/>
          <p14:tracePt t="2478" x="8632825" y="2447925"/>
          <p14:tracePt t="2486" x="8632825" y="2438400"/>
          <p14:tracePt t="2494" x="8615363" y="2430463"/>
          <p14:tracePt t="2502" x="8597900" y="2430463"/>
          <p14:tracePt t="2509" x="8589963" y="2422525"/>
          <p14:tracePt t="2519" x="8572500" y="2413000"/>
          <p14:tracePt t="2525" x="8555038" y="2405063"/>
          <p14:tracePt t="2534" x="8547100" y="2405063"/>
          <p14:tracePt t="2541" x="8529638" y="2405063"/>
          <p14:tracePt t="2547" x="8513763" y="2397125"/>
          <p14:tracePt t="2563" x="8504238" y="2397125"/>
          <p14:tracePt t="2571" x="8488363" y="2397125"/>
          <p14:tracePt t="2579" x="8478838" y="2397125"/>
          <p14:tracePt t="2587" x="8462963" y="2387600"/>
          <p14:tracePt t="2595" x="8445500" y="2379663"/>
          <p14:tracePt t="2603" x="8435975" y="2379663"/>
          <p14:tracePt t="2611" x="8420100" y="2371725"/>
          <p14:tracePt t="2619" x="8402638" y="2362200"/>
          <p14:tracePt t="2625" x="8402638" y="2354263"/>
          <p14:tracePt t="2633" x="8385175" y="2354263"/>
          <p14:tracePt t="2641" x="8369300" y="2354263"/>
          <p14:tracePt t="2649" x="8359775" y="2336800"/>
          <p14:tracePt t="2657" x="8343900" y="2328863"/>
          <p14:tracePt t="2665" x="8326438" y="2328863"/>
          <p14:tracePt t="2673" x="8318500" y="2319338"/>
          <p14:tracePt t="2681" x="8301038" y="2319338"/>
          <p14:tracePt t="2689" x="8291513" y="2311400"/>
          <p14:tracePt t="2704" x="8283575" y="2311400"/>
          <p14:tracePt t="2712" x="8275638" y="2311400"/>
          <p14:tracePt t="2721" x="8266113" y="2303463"/>
          <p14:tracePt t="2737" x="8250238" y="2303463"/>
          <p14:tracePt t="2744" x="8240713" y="2303463"/>
          <p14:tracePt t="2754" x="8224838" y="2293938"/>
          <p14:tracePt t="2760" x="8207375" y="2293938"/>
          <p14:tracePt t="2773" x="8189913" y="2293938"/>
          <p14:tracePt t="2781" x="8181975" y="2293938"/>
          <p14:tracePt t="2797" x="8174038" y="2293938"/>
          <p14:tracePt t="2805" x="8164513" y="2293938"/>
          <p14:tracePt t="2825" x="8156575" y="2293938"/>
          <p14:tracePt t="2833" x="8147050" y="2293938"/>
          <p14:tracePt t="2841" x="8139113" y="2293938"/>
          <p14:tracePt t="2847" x="8139113" y="2303463"/>
          <p14:tracePt t="2855" x="8131175" y="2303463"/>
          <p14:tracePt t="2863" x="8121650" y="2303463"/>
          <p14:tracePt t="2899" x="8113713" y="2303463"/>
          <p14:tracePt t="2913" x="8105775" y="2303463"/>
          <p14:tracePt t="2921" x="8105775" y="2311400"/>
          <p14:tracePt t="3117" x="8096250" y="2311400"/>
          <p14:tracePt t="3135" x="8088313" y="2311400"/>
          <p14:tracePt t="3151" x="8080375" y="2311400"/>
          <p14:tracePt t="3279" x="8070850" y="2311400"/>
          <p14:tracePt t="3303" x="8062913" y="2311400"/>
          <p14:tracePt t="3315" x="8054975" y="2311400"/>
          <p14:tracePt t="3331" x="8045450" y="2311400"/>
          <p14:tracePt t="3339" x="8037513" y="2311400"/>
          <p14:tracePt t="3361" x="8029575" y="2311400"/>
          <p14:tracePt t="3381" x="8020050" y="2311400"/>
          <p14:tracePt t="3418" x="8012113" y="2311400"/>
          <p14:tracePt t="3476" x="8004175" y="2311400"/>
          <p14:tracePt t="3639" x="7994650" y="2311400"/>
          <p14:tracePt t="3669" x="7986713" y="2311400"/>
          <p14:tracePt t="3731" x="7977188" y="2311400"/>
          <p14:tracePt t="3743" x="7969250" y="2311400"/>
          <p14:tracePt t="3797" x="7961313" y="2311400"/>
          <p14:tracePt t="3818" x="7951788" y="2311400"/>
          <p14:tracePt t="3863" x="7943850" y="2311400"/>
          <p14:tracePt t="3879" x="7935913" y="2311400"/>
          <p14:tracePt t="3942" x="7935913" y="2328863"/>
          <p14:tracePt t="3951" x="7926388" y="2328863"/>
          <p14:tracePt t="3965" x="7918450" y="2336800"/>
          <p14:tracePt t="3973" x="7910513" y="2354263"/>
          <p14:tracePt t="3989" x="7910513" y="2362200"/>
          <p14:tracePt t="3997" x="7900988" y="2379663"/>
          <p14:tracePt t="4003" x="7893050" y="2387600"/>
          <p14:tracePt t="4011" x="7875588" y="2405063"/>
          <p14:tracePt t="4019" x="7859713" y="2422525"/>
          <p14:tracePt t="4027" x="7850188" y="2438400"/>
          <p14:tracePt t="4035" x="7832725" y="2447925"/>
          <p14:tracePt t="4043" x="7816850" y="2463800"/>
          <p14:tracePt t="4051" x="7799388" y="2481263"/>
          <p14:tracePt t="4059" x="7781925" y="2498725"/>
          <p14:tracePt t="4067" x="7773988" y="2506663"/>
          <p14:tracePt t="4073" x="7756525" y="2516188"/>
          <p14:tracePt t="4081" x="7740650" y="2532063"/>
          <p14:tracePt t="4089" x="7731125" y="2541588"/>
          <p14:tracePt t="4097" x="7715250" y="2549525"/>
          <p14:tracePt t="4105" x="7688263" y="2566988"/>
          <p14:tracePt t="4113" x="7654925" y="2574925"/>
          <p14:tracePt t="4121" x="7612063" y="2592388"/>
          <p14:tracePt t="4129" x="7561263" y="2600325"/>
          <p14:tracePt t="4137" x="7502525" y="2617788"/>
          <p14:tracePt t="4145" x="7451725" y="2625725"/>
          <p14:tracePt t="4152" x="7408863" y="2643188"/>
          <p14:tracePt t="4159" x="7383463" y="2643188"/>
          <p14:tracePt t="4167" x="7366000" y="2651125"/>
          <p14:tracePt t="4175" x="7340600" y="2668588"/>
          <p14:tracePt t="4183" x="7323138" y="2676525"/>
          <p14:tracePt t="4191" x="7297738" y="2676525"/>
          <p14:tracePt t="4199" x="7289800" y="2686050"/>
          <p14:tracePt t="4207" x="7264400" y="2693988"/>
          <p14:tracePt t="4215" x="7246938" y="2701925"/>
          <p14:tracePt t="4221" x="7229475" y="2711450"/>
          <p14:tracePt t="4229" x="7221538" y="2711450"/>
          <p14:tracePt t="4237" x="7204075" y="2719388"/>
          <p14:tracePt t="4245" x="7188200" y="2727325"/>
          <p14:tracePt t="4253" x="7178675" y="2736850"/>
          <p14:tracePt t="4261" x="7162800" y="2744788"/>
          <p14:tracePt t="4269" x="7145338" y="2752725"/>
          <p14:tracePt t="4277" x="7112000" y="2770188"/>
          <p14:tracePt t="4285" x="7077075" y="2787650"/>
          <p14:tracePt t="4291" x="7026275" y="2805113"/>
          <p14:tracePt t="4299" x="6992938" y="2820988"/>
          <p14:tracePt t="4307" x="6932613" y="2846388"/>
          <p14:tracePt t="4315" x="6873875" y="2863850"/>
          <p14:tracePt t="4323" x="6813550" y="2881313"/>
          <p14:tracePt t="4331" x="6754813" y="2906713"/>
          <p14:tracePt t="4339" x="6704013" y="2922588"/>
          <p14:tracePt t="4347" x="6653213" y="2932113"/>
          <p14:tracePt t="4355" x="6592888" y="2940050"/>
          <p14:tracePt t="4361" x="6567488" y="2949575"/>
          <p14:tracePt t="4369" x="6516688" y="2949575"/>
          <p14:tracePt t="4377" x="6508750" y="2949575"/>
          <p14:tracePt t="4385" x="6483350" y="2949575"/>
          <p14:tracePt t="4393" x="6473825" y="2949575"/>
          <p14:tracePt t="4402" x="6456363" y="2949575"/>
          <p14:tracePt t="4409" x="6440488" y="2949575"/>
          <p14:tracePt t="4417" x="6423025" y="2949575"/>
          <p14:tracePt t="4426" x="6405563" y="2949575"/>
          <p14:tracePt t="4433" x="6380163" y="2949575"/>
          <p14:tracePt t="4439" x="6372225" y="2949575"/>
          <p14:tracePt t="4447" x="6346825" y="2957513"/>
          <p14:tracePt t="4455" x="6311900" y="2957513"/>
          <p14:tracePt t="4463" x="6270625" y="2957513"/>
          <p14:tracePt t="4471" x="6210300" y="2949575"/>
          <p14:tracePt t="4479" x="6151563" y="2940050"/>
          <p14:tracePt t="4487" x="6108700" y="2932113"/>
          <p14:tracePt t="4495" x="6049963" y="2914650"/>
          <p14:tracePt t="4503" x="5997575" y="2906713"/>
          <p14:tracePt t="4509" x="5964238" y="2889250"/>
          <p14:tracePt t="4517" x="5930900" y="2881313"/>
          <p14:tracePt t="4525" x="5913438" y="2871788"/>
          <p14:tracePt t="4533" x="5888038" y="2855913"/>
          <p14:tracePt t="4541" x="5870575" y="2846388"/>
          <p14:tracePt t="4549" x="5853113" y="2838450"/>
          <p14:tracePt t="4557" x="5845175" y="2820988"/>
          <p14:tracePt t="4565" x="5827713" y="2805113"/>
          <p14:tracePt t="4573" x="5811838" y="2805113"/>
          <p14:tracePt t="4579" x="5794375" y="2787650"/>
          <p14:tracePt t="4587" x="5786438" y="2778125"/>
          <p14:tracePt t="4595" x="5768975" y="2770188"/>
          <p14:tracePt t="4603" x="5751513" y="2752725"/>
          <p14:tracePt t="4611" x="5743575" y="2752725"/>
          <p14:tracePt t="4619" x="5735638" y="2744788"/>
          <p14:tracePt t="4627" x="5726113" y="2736850"/>
          <p14:tracePt t="4636" x="5718175" y="2727325"/>
          <p14:tracePt t="4643" x="5708650" y="2727325"/>
          <p14:tracePt t="4652" x="5700713" y="2727325"/>
          <p14:tracePt t="4657" x="5692775" y="2727325"/>
          <p14:tracePt t="4665" x="5683250" y="2727325"/>
          <p14:tracePt t="4673" x="5667375" y="2727325"/>
          <p14:tracePt t="4681" x="5657850" y="2727325"/>
          <p14:tracePt t="4689" x="5641975" y="2727325"/>
          <p14:tracePt t="4697" x="5632450" y="2727325"/>
          <p14:tracePt t="4705" x="5616575" y="2719388"/>
          <p14:tracePt t="4713" x="5599113" y="2719388"/>
          <p14:tracePt t="4721" x="5573713" y="2711450"/>
          <p14:tracePt t="4729" x="5556250" y="2711450"/>
          <p14:tracePt t="4736" x="5522913" y="2711450"/>
          <p14:tracePt t="4743" x="5497513" y="2711450"/>
          <p14:tracePt t="4751" x="5472113" y="2711450"/>
          <p14:tracePt t="4759" x="5437188" y="2711450"/>
          <p14:tracePt t="4767" x="5403850" y="2711450"/>
          <p14:tracePt t="4775" x="5360988" y="2711450"/>
          <p14:tracePt t="4783" x="5327650" y="2719388"/>
          <p14:tracePt t="4791" x="5284788" y="2736850"/>
          <p14:tracePt t="4799" x="5249863" y="2744788"/>
          <p14:tracePt t="4805" x="5191125" y="2752725"/>
          <p14:tracePt t="4813" x="5140325" y="2778125"/>
          <p14:tracePt t="4821" x="5080000" y="2787650"/>
          <p14:tracePt t="4829" x="5038725" y="2795588"/>
          <p14:tracePt t="4837" x="4995863" y="2813050"/>
          <p14:tracePt t="4845" x="4978400" y="2813050"/>
          <p14:tracePt t="4853" x="4953000" y="2820988"/>
          <p14:tracePt t="4861" x="4935538" y="2820988"/>
          <p14:tracePt t="4869" x="4927600" y="2820988"/>
          <p14:tracePt t="4875" x="4919663" y="2820988"/>
          <p14:tracePt t="4883" x="4910138" y="2820988"/>
          <p14:tracePt t="4899" x="4894263" y="2820988"/>
          <p14:tracePt t="4907" x="4884738" y="2820988"/>
          <p14:tracePt t="4915" x="4876800" y="2820988"/>
          <p14:tracePt t="4923" x="4859338" y="2820988"/>
          <p14:tracePt t="4931" x="4851400" y="2820988"/>
          <p14:tracePt t="4939" x="4833938" y="2820988"/>
          <p14:tracePt t="4953" x="4808538" y="2820988"/>
          <p14:tracePt t="4961" x="4791075" y="2813050"/>
          <p14:tracePt t="4969" x="4775200" y="2805113"/>
          <p14:tracePt t="4977" x="4765675" y="2795588"/>
          <p14:tracePt t="4985" x="4749800" y="2787650"/>
          <p14:tracePt t="4993" x="4732338" y="2778125"/>
          <p14:tracePt t="5001" x="4714875" y="2778125"/>
          <p14:tracePt t="5009" x="4706938" y="2778125"/>
          <p14:tracePt t="5017" x="4699000" y="2770188"/>
          <p14:tracePt t="5023" x="4689475" y="2770188"/>
          <p14:tracePt t="5031" x="4689475" y="2762250"/>
          <p14:tracePt t="5039" x="4673600" y="2762250"/>
          <p14:tracePt t="5047" x="4673600" y="2752725"/>
          <p14:tracePt t="5059" x="4664075" y="2752725"/>
          <p14:tracePt t="5083" x="4656138" y="2752725"/>
          <p14:tracePt t="5093" x="4646613" y="2744788"/>
          <p14:tracePt t="5101" x="4646613" y="2736850"/>
          <p14:tracePt t="5109" x="4630738" y="2736850"/>
          <p14:tracePt t="5117" x="4613275" y="2727325"/>
          <p14:tracePt t="5125" x="4613275" y="2719388"/>
          <p14:tracePt t="5133" x="4595813" y="2701925"/>
          <p14:tracePt t="5141" x="4579938" y="2701925"/>
          <p14:tracePt t="5149" x="4570413" y="2686050"/>
          <p14:tracePt t="5157" x="4554538" y="2668588"/>
          <p14:tracePt t="5163" x="4545013" y="2651125"/>
          <p14:tracePt t="5171" x="4529138" y="2643188"/>
          <p14:tracePt t="5179" x="4511675" y="2625725"/>
          <p14:tracePt t="5187" x="4511675" y="2608263"/>
          <p14:tracePt t="5195" x="4494213" y="2592388"/>
          <p14:tracePt t="5203" x="4486275" y="2582863"/>
          <p14:tracePt t="5211" x="4476750" y="2574925"/>
          <p14:tracePt t="5219" x="4468813" y="2557463"/>
          <p14:tracePt t="5227" x="4460875" y="2557463"/>
          <p14:tracePt t="5233" x="4443413" y="2541588"/>
          <p14:tracePt t="5241" x="4443413" y="2532063"/>
          <p14:tracePt t="5249" x="4435475" y="2524125"/>
          <p14:tracePt t="5257" x="4425950" y="2516188"/>
          <p14:tracePt t="5265" x="4418013" y="2506663"/>
          <p14:tracePt t="5286" x="4418013" y="2498725"/>
          <p14:tracePt t="5297" x="4410075" y="2498725"/>
          <p14:tracePt t="5305" x="4392613" y="2498725"/>
          <p14:tracePt t="5327" x="4384675" y="2498725"/>
          <p14:tracePt t="5335" x="4367213" y="2489200"/>
          <p14:tracePt t="5343" x="4359275" y="2481263"/>
          <p14:tracePt t="5351" x="4341813" y="2473325"/>
          <p14:tracePt t="5359" x="4316413" y="2463800"/>
          <p14:tracePt t="5367" x="4306888" y="2455863"/>
          <p14:tracePt t="5375" x="4291013" y="2455863"/>
          <p14:tracePt t="5381" x="4273550" y="2447925"/>
          <p14:tracePt t="5389" x="4265613" y="2438400"/>
          <p14:tracePt t="5397" x="4240213" y="2430463"/>
          <p14:tracePt t="5405" x="4205288" y="2422525"/>
          <p14:tracePt t="5413" x="4179888" y="2413000"/>
          <p14:tracePt t="5421" x="4171950" y="2413000"/>
          <p14:tracePt t="5429" x="4137025" y="2413000"/>
          <p14:tracePt t="5437" x="4121150" y="2413000"/>
          <p14:tracePt t="5445" x="4095750" y="2413000"/>
          <p14:tracePt t="5451" x="4078288" y="2413000"/>
          <p14:tracePt t="5459" x="4060825" y="2413000"/>
          <p14:tracePt t="5467" x="4052888" y="2413000"/>
          <p14:tracePt t="5475" x="4035425" y="2413000"/>
          <p14:tracePt t="5483" x="4027488" y="2413000"/>
          <p14:tracePt t="5491" x="4010025" y="2413000"/>
          <p14:tracePt t="5499" x="3992563" y="2413000"/>
          <p14:tracePt t="5507" x="3984625" y="2413000"/>
          <p14:tracePt t="5515" x="3967163" y="2413000"/>
          <p14:tracePt t="5523" x="3951288" y="2413000"/>
          <p14:tracePt t="5529" x="3941763" y="2413000"/>
          <p14:tracePt t="5537" x="3933825" y="2413000"/>
          <p14:tracePt t="5545" x="3925888" y="2422525"/>
          <p14:tracePt t="5561" x="3908425" y="2422525"/>
          <p14:tracePt t="5569" x="3900488" y="2422525"/>
          <p14:tracePt t="5599" x="3890963" y="2422525"/>
          <p14:tracePt t="5615" x="3890963" y="2430463"/>
          <p14:tracePt t="7709" x="3883025" y="2438400"/>
          <p14:tracePt t="7717" x="3883025" y="2447925"/>
          <p14:tracePt t="8871" x="3865563" y="2447925"/>
          <p14:tracePt t="8879" x="3806825" y="2473325"/>
          <p14:tracePt t="8885" x="3763963" y="2489200"/>
          <p14:tracePt t="8893" x="3703638" y="2506663"/>
          <p14:tracePt t="8901" x="3652838" y="2524125"/>
          <p14:tracePt t="8909" x="3594100" y="2549525"/>
          <p14:tracePt t="8917" x="3559175" y="2557463"/>
          <p14:tracePt t="8925" x="3525838" y="2566988"/>
          <p14:tracePt t="8933" x="3492500" y="2574925"/>
          <p14:tracePt t="8941" x="3432175" y="2574925"/>
          <p14:tracePt t="8949" x="3373438" y="2582863"/>
          <p14:tracePt t="8955" x="3348038" y="2582863"/>
          <p14:tracePt t="8963" x="3313113" y="2582863"/>
          <p14:tracePt t="8971" x="3287713" y="2574925"/>
          <p14:tracePt t="8979" x="3254375" y="2557463"/>
          <p14:tracePt t="8987" x="3228975" y="2549525"/>
          <p14:tracePt t="8995" x="3211513" y="2532063"/>
          <p14:tracePt t="9003" x="3194050" y="2524125"/>
          <p14:tracePt t="9011" x="3143250" y="2498725"/>
          <p14:tracePt t="9019" x="3100388" y="2481263"/>
          <p14:tracePt t="9025" x="3041650" y="2463800"/>
          <p14:tracePt t="9033" x="2973388" y="2438400"/>
          <p14:tracePt t="9041" x="2905125" y="2422525"/>
          <p14:tracePt t="9049" x="2811463" y="2397125"/>
          <p14:tracePt t="9057" x="2727325" y="2379663"/>
          <p14:tracePt t="9065" x="2625725" y="2354263"/>
          <p14:tracePt t="9073" x="2524125" y="2311400"/>
          <p14:tracePt t="9081" x="2420938" y="2278063"/>
          <p14:tracePt t="9089" x="2276475" y="2235200"/>
          <p14:tracePt t="9095" x="2132013" y="2200275"/>
          <p14:tracePt t="9103" x="1987550" y="2174875"/>
          <p14:tracePt t="9111" x="1827213" y="2141538"/>
          <p14:tracePt t="9119" x="1682750" y="2108200"/>
          <p14:tracePt t="9127" x="1554163" y="2082800"/>
          <p14:tracePt t="9135" x="1462088" y="2039938"/>
          <p14:tracePt t="9143" x="1401763" y="2005013"/>
          <p14:tracePt t="9151" x="1325563" y="1971675"/>
          <p14:tracePt t="9159" x="1265238" y="1938338"/>
          <p14:tracePt t="9167" x="1214438" y="1911350"/>
          <p14:tracePt t="9173" x="1173163" y="1885950"/>
          <p14:tracePt t="9181" x="1163638" y="1860550"/>
          <p14:tracePt t="9189" x="1147763" y="1835150"/>
          <p14:tracePt t="9197" x="1130300" y="1809750"/>
          <p14:tracePt t="9206" x="1120775" y="1801813"/>
          <p14:tracePt t="9213" x="1112838" y="1776413"/>
          <p14:tracePt t="9221" x="1104900" y="1751013"/>
          <p14:tracePt t="9229" x="1095375" y="1725613"/>
          <p14:tracePt t="9237" x="1095375" y="1708150"/>
          <p14:tracePt t="9243" x="1095375" y="1690688"/>
          <p14:tracePt t="9251" x="1112838" y="1674813"/>
          <p14:tracePt t="9259" x="1130300" y="1657350"/>
          <p14:tracePt t="9267" x="1138238" y="1649413"/>
          <p14:tracePt t="9275" x="1155700" y="1631950"/>
          <p14:tracePt t="9283" x="1173163" y="1614488"/>
          <p14:tracePt t="9291" x="1189038" y="1597025"/>
          <p14:tracePt t="9299" x="1206500" y="1581150"/>
          <p14:tracePt t="9307" x="1214438" y="1571625"/>
          <p14:tracePt t="9313" x="1231900" y="1555750"/>
          <p14:tracePt t="9321" x="1249363" y="1538288"/>
          <p14:tracePt t="9329" x="1265238" y="1520825"/>
          <p14:tracePt t="9337" x="1265238" y="1512888"/>
          <p14:tracePt t="9345" x="1265238" y="1504950"/>
          <p14:tracePt t="9353" x="1265238" y="1495425"/>
          <p14:tracePt t="9361" x="1274763" y="1495425"/>
          <p14:tracePt t="9373" x="1274763" y="1487488"/>
          <p14:tracePt t="9381" x="1282700" y="1477963"/>
          <p14:tracePt t="9387" x="1282700" y="1470025"/>
          <p14:tracePt t="9395" x="1290638" y="1452563"/>
          <p14:tracePt t="9403" x="1290638" y="1444625"/>
          <p14:tracePt t="9411" x="1290638" y="1436688"/>
          <p14:tracePt t="9419" x="1308100" y="1419225"/>
          <p14:tracePt t="9427" x="1308100" y="1401763"/>
          <p14:tracePt t="9435" x="1317625" y="1393825"/>
          <p14:tracePt t="9443" x="1325563" y="1376363"/>
          <p14:tracePt t="9451" x="1343025" y="1360488"/>
          <p14:tracePt t="9457" x="1350963" y="1343025"/>
          <p14:tracePt t="9465" x="1350963" y="1333500"/>
          <p14:tracePt t="9473" x="1368425" y="1317625"/>
          <p14:tracePt t="9481" x="1376363" y="1300163"/>
          <p14:tracePt t="9490" x="1384300" y="1282700"/>
          <p14:tracePt t="9497" x="1401763" y="1266825"/>
          <p14:tracePt t="9505" x="1401763" y="1257300"/>
          <p14:tracePt t="9513" x="1409700" y="1241425"/>
          <p14:tracePt t="9521" x="1409700" y="1231900"/>
          <p14:tracePt t="9529" x="1419225" y="1216025"/>
          <p14:tracePt t="9535" x="1419225" y="1198563"/>
          <p14:tracePt t="9543" x="1427163" y="1198563"/>
          <p14:tracePt t="9551" x="1435100" y="1181100"/>
          <p14:tracePt t="9559" x="1444625" y="1163638"/>
          <p14:tracePt t="9567" x="1452563" y="1155700"/>
          <p14:tracePt t="9575" x="1470025" y="1138238"/>
          <p14:tracePt t="9583" x="1487488" y="1122363"/>
          <p14:tracePt t="9591" x="1503363" y="1104900"/>
          <p14:tracePt t="9599" x="1512888" y="1096963"/>
          <p14:tracePt t="9605" x="1528763" y="1079500"/>
          <p14:tracePt t="9613" x="1546225" y="1062038"/>
          <p14:tracePt t="9621" x="1563688" y="1044575"/>
          <p14:tracePt t="9629" x="1579563" y="1028700"/>
          <p14:tracePt t="9637" x="1589088" y="1019175"/>
          <p14:tracePt t="9645" x="1606550" y="1003300"/>
          <p14:tracePt t="9653" x="1622425" y="985838"/>
          <p14:tracePt t="9661" x="1639888" y="968375"/>
          <p14:tracePt t="9675" x="1657350" y="952500"/>
          <p14:tracePt t="9683" x="1673225" y="935038"/>
          <p14:tracePt t="9691" x="1690688" y="925513"/>
          <p14:tracePt t="9699" x="1698625" y="917575"/>
          <p14:tracePt t="9707" x="1716088" y="909638"/>
          <p14:tracePt t="9715" x="1733550" y="892175"/>
          <p14:tracePt t="9723" x="1741488" y="884238"/>
          <p14:tracePt t="9731" x="1758950" y="874713"/>
          <p14:tracePt t="9739" x="1766888" y="874713"/>
          <p14:tracePt t="9747" x="1766888" y="866775"/>
          <p14:tracePt t="9828" x="1758950" y="866775"/>
          <p14:tracePt t="9836" x="1741488" y="884238"/>
          <p14:tracePt t="9844" x="1733550" y="900113"/>
          <p14:tracePt t="9852" x="1716088" y="917575"/>
          <p14:tracePt t="9859" x="1708150" y="925513"/>
          <p14:tracePt t="9867" x="1698625" y="942975"/>
          <p14:tracePt t="9875" x="1682750" y="968375"/>
          <p14:tracePt t="9883" x="1665288" y="1003300"/>
          <p14:tracePt t="9891" x="1647825" y="1036638"/>
          <p14:tracePt t="9897" x="1622425" y="1087438"/>
          <p14:tracePt t="9905" x="1606550" y="1122363"/>
          <p14:tracePt t="9914" x="1597025" y="1181100"/>
          <p14:tracePt t="9921" x="1589088" y="1241425"/>
          <p14:tracePt t="9930" x="1579563" y="1300163"/>
          <p14:tracePt t="9937" x="1579563" y="1360488"/>
          <p14:tracePt t="9946" x="1571625" y="1419225"/>
          <p14:tracePt t="9953" x="1571625" y="1470025"/>
          <p14:tracePt t="9961" x="1571625" y="1530350"/>
          <p14:tracePt t="9969" x="1554163" y="1589088"/>
          <p14:tracePt t="9975" x="1554163" y="1649413"/>
          <p14:tracePt t="9983" x="1554163" y="1708150"/>
          <p14:tracePt t="9991" x="1554163" y="1766888"/>
          <p14:tracePt t="9999" x="1563688" y="1827213"/>
          <p14:tracePt t="10007" x="1571625" y="1895475"/>
          <p14:tracePt t="10015" x="1571625" y="1971675"/>
          <p14:tracePt t="10023" x="1579563" y="2039938"/>
          <p14:tracePt t="10031" x="1579563" y="2116138"/>
          <p14:tracePt t="10039" x="1579563" y="2200275"/>
          <p14:tracePt t="10045" x="1579563" y="2286000"/>
          <p14:tracePt t="10053" x="1589088" y="2371725"/>
          <p14:tracePt t="10061" x="1589088" y="2455863"/>
          <p14:tracePt t="10069" x="1579563" y="2541588"/>
          <p14:tracePt t="10077" x="1554163" y="2633663"/>
          <p14:tracePt t="10085" x="1538288" y="2719388"/>
          <p14:tracePt t="10093" x="1512888" y="2805113"/>
          <p14:tracePt t="10101" x="1495425" y="2881313"/>
          <p14:tracePt t="10109" x="1470025" y="2965450"/>
          <p14:tracePt t="10115" x="1444625" y="3059113"/>
          <p14:tracePt t="10123" x="1427163" y="3144838"/>
          <p14:tracePt t="10131" x="1419225" y="3221038"/>
          <p14:tracePt t="10139" x="1401763" y="3279775"/>
          <p14:tracePt t="10147" x="1393825" y="3340100"/>
          <p14:tracePt t="10155" x="1384300" y="3408363"/>
          <p14:tracePt t="10164" x="1384300" y="3467100"/>
          <p14:tracePt t="10171" x="1384300" y="3527425"/>
          <p14:tracePt t="10180" x="1376363" y="3586163"/>
          <p14:tracePt t="10187" x="1376363" y="3629025"/>
          <p14:tracePt t="10193" x="1368425" y="3679825"/>
          <p14:tracePt t="10201" x="1358900" y="3738563"/>
          <p14:tracePt t="10209" x="1343025" y="3798888"/>
          <p14:tracePt t="10217" x="1325563" y="3857625"/>
          <p14:tracePt t="10225" x="1308100" y="3917950"/>
          <p14:tracePt t="10233" x="1282700" y="3976688"/>
          <p14:tracePt t="10241" x="1265238" y="4052888"/>
          <p14:tracePt t="10249" x="1239838" y="4130675"/>
          <p14:tracePt t="10257" x="1223963" y="4214813"/>
          <p14:tracePt t="10263" x="1198563" y="4308475"/>
          <p14:tracePt t="10271" x="1173163" y="4394200"/>
          <p14:tracePt t="10279" x="1155700" y="4478338"/>
          <p14:tracePt t="10287" x="1130300" y="4572000"/>
          <p14:tracePt t="10295" x="1112838" y="4673600"/>
          <p14:tracePt t="10303" x="1087438" y="4759325"/>
          <p14:tracePt t="10311" x="1079500" y="4835525"/>
          <p14:tracePt t="10319" x="1079500" y="4903788"/>
          <p14:tracePt t="10327" x="1069975" y="4962525"/>
          <p14:tracePt t="10335" x="1069975" y="5022850"/>
          <p14:tracePt t="10341" x="1069975" y="5091113"/>
          <p14:tracePt t="10349" x="1069975" y="5132388"/>
          <p14:tracePt t="10357" x="1079500" y="5192713"/>
          <p14:tracePt t="10365" x="1095375" y="5260975"/>
          <p14:tracePt t="10373" x="1112838" y="5319713"/>
          <p14:tracePt t="10381" x="1130300" y="5380038"/>
          <p14:tracePt t="10389" x="1147763" y="5430838"/>
          <p14:tracePt t="10397" x="1163638" y="5472113"/>
          <p14:tracePt t="10405" x="1173163" y="5497513"/>
          <p14:tracePt t="10411" x="1181100" y="5532438"/>
          <p14:tracePt t="10419" x="1198563" y="5549900"/>
          <p14:tracePt t="10427" x="1198563" y="5575300"/>
          <p14:tracePt t="10435" x="1214438" y="5608638"/>
          <p14:tracePt t="10443" x="1223963" y="5641975"/>
          <p14:tracePt t="10451" x="1231900" y="5694363"/>
          <p14:tracePt t="10459" x="1239838" y="5753100"/>
          <p14:tracePt t="10467" x="1265238" y="5795963"/>
          <p14:tracePt t="10475" x="1282700" y="5854700"/>
          <p14:tracePt t="10481" x="1300163" y="5897563"/>
          <p14:tracePt t="10489" x="1317625" y="5932488"/>
          <p14:tracePt t="10498" x="1333500" y="5965825"/>
          <p14:tracePt t="10505" x="1343025" y="5983288"/>
          <p14:tracePt t="10514" x="1358900" y="5991225"/>
          <p14:tracePt t="10521" x="1376363" y="6008688"/>
          <p14:tracePt t="10530" x="1384300" y="6024563"/>
          <p14:tracePt t="10537" x="1401763" y="6042025"/>
          <p14:tracePt t="10545" x="1409700" y="6049963"/>
          <p14:tracePt t="10551" x="1427163" y="6059488"/>
          <p14:tracePt t="10559" x="1427163" y="6067425"/>
          <p14:tracePt t="10611" x="1435100" y="6067425"/>
          <p14:tracePt t="10621" x="1444625" y="6076950"/>
          <p14:tracePt t="10629" x="1452563" y="6084888"/>
          <p14:tracePt t="10637" x="1462088" y="6084888"/>
          <p14:tracePt t="10646" x="1470025" y="6092825"/>
          <p14:tracePt t="10653" x="1477963" y="6102350"/>
          <p14:tracePt t="10669" x="1487488" y="6110288"/>
          <p14:tracePt t="10693" x="1487488" y="6118225"/>
          <p14:tracePt t="10715" x="1495425" y="6118225"/>
          <p14:tracePt t="10723" x="1495425" y="6127750"/>
          <p14:tracePt t="10735" x="1503363" y="6135688"/>
          <p14:tracePt t="10743" x="1512888" y="6143625"/>
          <p14:tracePt t="10751" x="1512888" y="6153150"/>
          <p14:tracePt t="10759" x="1520825" y="6161088"/>
          <p14:tracePt t="10767" x="1520825" y="6169025"/>
          <p14:tracePt t="10773" x="1528763" y="6178550"/>
          <p14:tracePt t="10781" x="1538288" y="6194425"/>
          <p14:tracePt t="10789" x="1546225" y="6194425"/>
          <p14:tracePt t="10798" x="1546225" y="6211888"/>
          <p14:tracePt t="10805" x="1546225" y="6221413"/>
          <p14:tracePt t="10814" x="1554163" y="6221413"/>
          <p14:tracePt t="10942" x="1563688" y="6221413"/>
          <p14:tracePt t="11214" x="1571625" y="6221413"/>
          <p14:tracePt t="11222" x="1579563" y="6221413"/>
          <p14:tracePt t="11230" x="1589088" y="6221413"/>
          <p14:tracePt t="11354" x="1589088" y="6211888"/>
          <p14:tracePt t="11363" x="1589088" y="6203950"/>
          <p14:tracePt t="11370" x="1579563" y="6186488"/>
          <p14:tracePt t="11378" x="1571625" y="6169025"/>
          <p14:tracePt t="11385" x="1563688" y="6161088"/>
          <p14:tracePt t="11393" x="1563688" y="6153150"/>
          <p14:tracePt t="11401" x="1554163" y="6143625"/>
          <p14:tracePt t="11409" x="1554163" y="6135688"/>
          <p14:tracePt t="11417" x="1554163" y="6127750"/>
          <p14:tracePt t="11430" x="1546225" y="6118225"/>
          <p14:tracePt t="11439" x="1538288" y="6110288"/>
          <p14:tracePt t="11455" x="1538288" y="6102350"/>
          <p14:tracePt t="11464" x="1538288" y="6092825"/>
          <p14:tracePt t="11487" x="1538288" y="6084888"/>
          <p14:tracePt t="11495" x="1528763" y="6076950"/>
          <p14:tracePt t="11501" x="1528763" y="6067425"/>
          <p14:tracePt t="11509" x="1520825" y="6059488"/>
          <p14:tracePt t="11517" x="1520825" y="6042025"/>
          <p14:tracePt t="11525" x="1512888" y="6034088"/>
          <p14:tracePt t="11533" x="1495425" y="6016625"/>
          <p14:tracePt t="11541" x="1495425" y="5999163"/>
          <p14:tracePt t="11549" x="1477963" y="5983288"/>
          <p14:tracePt t="11557" x="1462088" y="5973763"/>
          <p14:tracePt t="11565" x="1452563" y="5957888"/>
          <p14:tracePt t="11573" x="1435100" y="5940425"/>
          <p14:tracePt t="11580" x="1427163" y="5922963"/>
          <p14:tracePt t="11587" x="1409700" y="5897563"/>
          <p14:tracePt t="11596" x="1393825" y="5889625"/>
          <p14:tracePt t="11603" x="1384300" y="5872163"/>
          <p14:tracePt t="11611" x="1376363" y="5854700"/>
          <p14:tracePt t="11619" x="1368425" y="5838825"/>
          <p14:tracePt t="11626" x="1358900" y="5829300"/>
          <p14:tracePt t="11635" x="1343025" y="5813425"/>
          <p14:tracePt t="11643" x="1333500" y="5795963"/>
          <p14:tracePt t="11649" x="1325563" y="5788025"/>
          <p14:tracePt t="11657" x="1308100" y="5770563"/>
          <p14:tracePt t="11665" x="1308100" y="5753100"/>
          <p14:tracePt t="11673" x="1290638" y="5727700"/>
          <p14:tracePt t="11681" x="1274763" y="5702300"/>
          <p14:tracePt t="11689" x="1257300" y="5659438"/>
          <p14:tracePt t="11697" x="1231900" y="5616575"/>
          <p14:tracePt t="11705" x="1214438" y="5565775"/>
          <p14:tracePt t="11713" x="1198563" y="5507038"/>
          <p14:tracePt t="11719" x="1173163" y="5446713"/>
          <p14:tracePt t="11727" x="1155700" y="5380038"/>
          <p14:tracePt t="11735" x="1130300" y="5311775"/>
          <p14:tracePt t="11743" x="1112838" y="5243513"/>
          <p14:tracePt t="11751" x="1095375" y="5183188"/>
          <p14:tracePt t="11759" x="1087438" y="5141913"/>
          <p14:tracePt t="11767" x="1079500" y="5106988"/>
          <p14:tracePt t="11775" x="1079500" y="5081588"/>
          <p14:tracePt t="11783" x="1069975" y="5048250"/>
          <p14:tracePt t="11789" x="1069975" y="5022850"/>
          <p14:tracePt t="11797" x="1062038" y="4972050"/>
          <p14:tracePt t="11805" x="1044575" y="4937125"/>
          <p14:tracePt t="11813" x="1044575" y="4894263"/>
          <p14:tracePt t="11822" x="1028700" y="4835525"/>
          <p14:tracePt t="11831" x="1028700" y="4775200"/>
          <p14:tracePt t="11838" x="1028700" y="4724400"/>
          <p14:tracePt t="11846" x="1011238" y="4657725"/>
          <p14:tracePt t="11854" x="985838" y="4589463"/>
          <p14:tracePt t="11860" x="976313" y="4495800"/>
          <p14:tracePt t="11867" x="968375" y="4410075"/>
          <p14:tracePt t="11875" x="968375" y="4325938"/>
          <p14:tracePt t="11883" x="968375" y="4257675"/>
          <p14:tracePt t="11891" x="968375" y="4181475"/>
          <p14:tracePt t="11899" x="976313" y="4121150"/>
          <p14:tracePt t="11907" x="1003300" y="4037013"/>
          <p14:tracePt t="11915" x="1011238" y="3951288"/>
          <p14:tracePt t="11923" x="1011238" y="3867150"/>
          <p14:tracePt t="11931" x="1011238" y="3790950"/>
          <p14:tracePt t="11937" x="985838" y="3705225"/>
          <p14:tracePt t="11945" x="976313" y="3646488"/>
          <p14:tracePt t="11953" x="960438" y="3568700"/>
          <p14:tracePt t="11962" x="935038" y="3509963"/>
          <p14:tracePt t="11969" x="925513" y="3449638"/>
          <p14:tracePt t="11977" x="917575" y="3390900"/>
          <p14:tracePt t="11985" x="917575" y="3305175"/>
          <p14:tracePt t="11994" x="917575" y="3221038"/>
          <p14:tracePt t="12002" x="935038" y="3127375"/>
          <p14:tracePt t="12008" x="942975" y="3041650"/>
          <p14:tracePt t="12017" x="960438" y="2957513"/>
          <p14:tracePt t="12023" x="985838" y="2863850"/>
          <p14:tracePt t="12032" x="1011238" y="2787650"/>
          <p14:tracePt t="12039" x="1019175" y="2701925"/>
          <p14:tracePt t="12048" x="1028700" y="2633663"/>
          <p14:tracePt t="12055" x="1036638" y="2557463"/>
          <p14:tracePt t="12063" x="1044575" y="2498725"/>
          <p14:tracePt t="12071" x="1062038" y="2422525"/>
          <p14:tracePt t="12080" x="1079500" y="2362200"/>
          <p14:tracePt t="12085" x="1104900" y="2286000"/>
          <p14:tracePt t="12093" x="1120775" y="2227263"/>
          <p14:tracePt t="12101" x="1138238" y="2166938"/>
          <p14:tracePt t="12109" x="1163638" y="2090738"/>
          <p14:tracePt t="12117" x="1181100" y="2030413"/>
          <p14:tracePt t="12125" x="1206500" y="1971675"/>
          <p14:tracePt t="12133" x="1223963" y="1911350"/>
          <p14:tracePt t="12140" x="1239838" y="1844675"/>
          <p14:tracePt t="12149" x="1265238" y="1784350"/>
          <p14:tracePt t="12155" x="1282700" y="1725613"/>
          <p14:tracePt t="12164" x="1308100" y="1665288"/>
          <p14:tracePt t="12171" x="1325563" y="1614488"/>
          <p14:tracePt t="12180" x="1343025" y="1571625"/>
          <p14:tracePt t="12187" x="1358900" y="1530350"/>
          <p14:tracePt t="12195" x="1376363" y="1495425"/>
          <p14:tracePt t="12203" x="1393825" y="1477963"/>
          <p14:tracePt t="12211" x="1409700" y="1462088"/>
          <p14:tracePt t="12219" x="1419225" y="1436688"/>
          <p14:tracePt t="12227" x="1435100" y="1411288"/>
          <p14:tracePt t="12233" x="1444625" y="1393825"/>
          <p14:tracePt t="12249" x="1444625" y="1376363"/>
          <p14:tracePt t="12257" x="1444625" y="1368425"/>
          <p14:tracePt t="12702" x="1452563" y="1368425"/>
          <p14:tracePt t="12710" x="1452563" y="1385888"/>
          <p14:tracePt t="12718" x="1462088" y="1393825"/>
          <p14:tracePt t="12726" x="1462088" y="1411288"/>
          <p14:tracePt t="12734" x="1470025" y="1427163"/>
          <p14:tracePt t="12740" x="1470025" y="1436688"/>
          <p14:tracePt t="12749" x="1477963" y="1452563"/>
          <p14:tracePt t="12755" x="1477963" y="1470025"/>
          <p14:tracePt t="12763" x="1477963" y="1477963"/>
          <p14:tracePt t="12771" x="1487488" y="1495425"/>
          <p14:tracePt t="12780" x="1495425" y="1512888"/>
          <p14:tracePt t="12787" x="1495425" y="1520825"/>
          <p14:tracePt t="12795" x="1503363" y="1538288"/>
          <p14:tracePt t="12803" x="1503363" y="1546225"/>
          <p14:tracePt t="12817" x="1512888" y="1555750"/>
          <p14:tracePt t="12830" x="1512888" y="1563688"/>
          <p14:tracePt t="12837" x="1512888" y="1571625"/>
          <p14:tracePt t="12853" x="1512888" y="1581150"/>
          <p14:tracePt t="12861" x="1512888" y="1589088"/>
          <p14:tracePt t="12883" x="1512888" y="1597025"/>
          <p14:tracePt t="12895" x="1512888" y="1606550"/>
          <p14:tracePt t="12903" x="1520825" y="1614488"/>
          <p14:tracePt t="12927" x="1520825" y="1622425"/>
          <p14:tracePt t="12947" x="1520825" y="1631950"/>
          <p14:tracePt t="12955" x="1528763" y="1631950"/>
          <p14:tracePt t="12961" x="1528763" y="1639888"/>
          <p14:tracePt t="12969" x="1528763" y="1657350"/>
          <p14:tracePt t="12977" x="1538288" y="1657350"/>
          <p14:tracePt t="12985" x="1538288" y="1665288"/>
          <p14:tracePt t="12993" x="1538288" y="1682750"/>
          <p14:tracePt t="13001" x="1538288" y="1690688"/>
          <p14:tracePt t="13009" x="1538288" y="1700213"/>
          <p14:tracePt t="13017" x="1538288" y="1708150"/>
          <p14:tracePt t="13023" x="1538288" y="1725613"/>
          <p14:tracePt t="13031" x="1538288" y="1741488"/>
          <p14:tracePt t="13039" x="1538288" y="1751013"/>
          <p14:tracePt t="13047" x="1538288" y="1766888"/>
          <p14:tracePt t="13055" x="1538288" y="1776413"/>
          <p14:tracePt t="13063" x="1538288" y="1784350"/>
          <p14:tracePt t="13071" x="1538288" y="1801813"/>
          <p14:tracePt t="13080" x="1546225" y="1809750"/>
          <p14:tracePt t="13087" x="1546225" y="1827213"/>
          <p14:tracePt t="13096" x="1546225" y="1844675"/>
          <p14:tracePt t="13101" x="1546225" y="1852613"/>
          <p14:tracePt t="13109" x="1546225" y="1878013"/>
          <p14:tracePt t="13117" x="1546225" y="1885950"/>
          <p14:tracePt t="13124" x="1546225" y="1903413"/>
          <p14:tracePt t="13133" x="1546225" y="1920875"/>
          <p14:tracePt t="13141" x="1546225" y="1928813"/>
          <p14:tracePt t="13149" x="1546225" y="1946275"/>
          <p14:tracePt t="13156" x="1546225" y="1963738"/>
          <p14:tracePt t="13165" x="1538288" y="1971675"/>
          <p14:tracePt t="13171" x="1538288" y="1989138"/>
          <p14:tracePt t="13180" x="1538288" y="2005013"/>
          <p14:tracePt t="13187" x="1528763" y="2014538"/>
          <p14:tracePt t="13195" x="1520825" y="2039938"/>
          <p14:tracePt t="13203" x="1520825" y="2065338"/>
          <p14:tracePt t="13211" x="1512888" y="2073275"/>
          <p14:tracePt t="13219" x="1512888" y="2108200"/>
          <p14:tracePt t="13227" x="1503363" y="2149475"/>
          <p14:tracePt t="13235" x="1495425" y="2184400"/>
          <p14:tracePt t="13243" x="1495425" y="2227263"/>
          <p14:tracePt t="13249" x="1477963" y="2278063"/>
          <p14:tracePt t="13257" x="1470025" y="2336800"/>
          <p14:tracePt t="13265" x="1444625" y="2397125"/>
          <p14:tracePt t="13273" x="1427163" y="2455863"/>
          <p14:tracePt t="13281" x="1401763" y="2524125"/>
          <p14:tracePt t="13289" x="1384300" y="2566988"/>
          <p14:tracePt t="13297" x="1368425" y="2643188"/>
          <p14:tracePt t="13305" x="1343025" y="2701925"/>
          <p14:tracePt t="13313" x="1325563" y="2762250"/>
          <p14:tracePt t="13319" x="1300163" y="2830513"/>
          <p14:tracePt t="13327" x="1282700" y="2897188"/>
          <p14:tracePt t="13335" x="1265238" y="2965450"/>
          <p14:tracePt t="13343" x="1239838" y="3025775"/>
          <p14:tracePt t="13351" x="1223963" y="3084513"/>
          <p14:tracePt t="13359" x="1198563" y="3144838"/>
          <p14:tracePt t="13367" x="1181100" y="3203575"/>
          <p14:tracePt t="13375" x="1181100" y="3263900"/>
          <p14:tracePt t="13383" x="1173163" y="3322638"/>
          <p14:tracePt t="13389" x="1163638" y="3382963"/>
          <p14:tracePt t="13397" x="1147763" y="3441700"/>
          <p14:tracePt t="13405" x="1147763" y="3484563"/>
          <p14:tracePt t="13413" x="1147763" y="3543300"/>
          <p14:tracePt t="13421" x="1138238" y="3594100"/>
          <p14:tracePt t="13429" x="1138238" y="3646488"/>
          <p14:tracePt t="13437" x="1138238" y="3697288"/>
          <p14:tracePt t="13446" x="1138238" y="3738563"/>
          <p14:tracePt t="13453" x="1138238" y="3781425"/>
          <p14:tracePt t="13462" x="1138238" y="3824288"/>
          <p14:tracePt t="13467" x="1138238" y="3883025"/>
          <p14:tracePt t="13475" x="1138238" y="3925888"/>
          <p14:tracePt t="13483" x="1138238" y="3968750"/>
          <p14:tracePt t="13491" x="1138238" y="4011613"/>
          <p14:tracePt t="13499" x="1138238" y="4052888"/>
          <p14:tracePt t="13507" x="1138238" y="4087813"/>
          <p14:tracePt t="13515" x="1147763" y="4121150"/>
          <p14:tracePt t="13523" x="1155700" y="4156075"/>
          <p14:tracePt t="13531" x="1163638" y="4189413"/>
          <p14:tracePt t="13537" x="1181100" y="4214813"/>
          <p14:tracePt t="13546" x="1189038" y="4232275"/>
          <p14:tracePt t="13553" x="1198563" y="4257675"/>
          <p14:tracePt t="13561" x="1206500" y="4275138"/>
          <p14:tracePt t="13569" x="1223963" y="4291013"/>
          <p14:tracePt t="13577" x="1223963" y="4300538"/>
          <p14:tracePt t="13585" x="1231900" y="4316413"/>
          <p14:tracePt t="13593" x="1239838" y="4333875"/>
          <p14:tracePt t="13601" x="1239838" y="4341813"/>
          <p14:tracePt t="13607" x="1249363" y="4359275"/>
          <p14:tracePt t="13615" x="1257300" y="4368800"/>
          <p14:tracePt t="13623" x="1257300" y="4376738"/>
          <p14:tracePt t="14134" x="1282700" y="4376738"/>
          <p14:tracePt t="14142" x="1333500" y="4359275"/>
          <p14:tracePt t="14150" x="1393825" y="4359275"/>
          <p14:tracePt t="14158" x="1470025" y="4359275"/>
          <p14:tracePt t="14168" x="1538288" y="4359275"/>
          <p14:tracePt t="14174" x="1597025" y="4384675"/>
          <p14:tracePt t="14182" x="1665288" y="4402138"/>
          <p14:tracePt t="14189" x="1724025" y="4427538"/>
          <p14:tracePt t="14196" x="1784350" y="4452938"/>
          <p14:tracePt t="14203" x="1843088" y="4478338"/>
          <p14:tracePt t="14212" x="1911350" y="4521200"/>
          <p14:tracePt t="14219" x="1987550" y="4554538"/>
          <p14:tracePt t="14227" x="2073275" y="4572000"/>
          <p14:tracePt t="14235" x="2166938" y="4605338"/>
          <p14:tracePt t="14243" x="2268538" y="4640263"/>
          <p14:tracePt t="14251" x="2395538" y="4691063"/>
          <p14:tracePt t="14259" x="2524125" y="4724400"/>
          <p14:tracePt t="14265" x="2701925" y="4802188"/>
          <p14:tracePt t="14273" x="2905125" y="4878388"/>
          <p14:tracePt t="14282" x="3117850" y="4954588"/>
          <p14:tracePt t="14289" x="3287713" y="4997450"/>
          <p14:tracePt t="14297" x="3432175" y="5013325"/>
          <p14:tracePt t="14305" x="3611563" y="5038725"/>
          <p14:tracePt t="14314" x="3806825" y="5081588"/>
          <p14:tracePt t="14321" x="4027488" y="5116513"/>
          <p14:tracePt t="14330" x="4273550" y="5157788"/>
          <p14:tracePt t="14335" x="4519613" y="5192713"/>
          <p14:tracePt t="14343" x="4800600" y="5226050"/>
          <p14:tracePt t="14351" x="5038725" y="5251450"/>
          <p14:tracePt t="14359" x="5284788" y="5251450"/>
          <p14:tracePt t="14367" x="5522913" y="5218113"/>
          <p14:tracePt t="14375" x="5768975" y="5200650"/>
          <p14:tracePt t="14383" x="6040438" y="5167313"/>
          <p14:tracePt t="14391" x="6194425" y="5167313"/>
          <p14:tracePt t="14399" x="6346825" y="5167313"/>
          <p14:tracePt t="14405" x="6491288" y="5167313"/>
          <p14:tracePt t="14413" x="6618288" y="5167313"/>
          <p14:tracePt t="14421" x="6754813" y="5167313"/>
          <p14:tracePt t="14430" x="6899275" y="5167313"/>
          <p14:tracePt t="14437" x="7034213" y="5167313"/>
          <p14:tracePt t="14445" x="7178675" y="5167313"/>
          <p14:tracePt t="14453" x="7332663" y="5167313"/>
          <p14:tracePt t="14461" x="7527925" y="5192713"/>
          <p14:tracePt t="14469" x="7740650" y="5200650"/>
          <p14:tracePt t="14477" x="7951788" y="5218113"/>
          <p14:tracePt t="14483" x="8156575" y="5218113"/>
          <p14:tracePt t="14490" x="8369300" y="5208588"/>
          <p14:tracePt t="14499" x="8580438" y="5200650"/>
          <p14:tracePt t="14507" x="8716963" y="5183188"/>
          <p14:tracePt t="14515" x="8836025" y="5175250"/>
          <p14:tracePt t="14523" x="8980488" y="5157788"/>
          <p14:tracePt t="14531" x="9117013" y="5149850"/>
          <p14:tracePt t="14539" x="9244013" y="5149850"/>
          <p14:tracePt t="14547" x="9353550" y="5149850"/>
          <p14:tracePt t="14555" x="9472613" y="5149850"/>
          <p14:tracePt t="14561" x="9558338" y="5175250"/>
          <p14:tracePt t="14569" x="9642475" y="5200650"/>
          <p14:tracePt t="14577" x="9736138" y="5218113"/>
          <p14:tracePt t="14585" x="9796463" y="5226050"/>
          <p14:tracePt t="14593" x="9880600" y="5226050"/>
          <p14:tracePt t="14601" x="9966325" y="5226050"/>
          <p14:tracePt t="14609" x="10050463" y="5243513"/>
          <p14:tracePt t="14617" x="10126663" y="5260975"/>
          <p14:tracePt t="14625" x="10212388" y="5268913"/>
          <p14:tracePt t="14631" x="10298113" y="5294313"/>
          <p14:tracePt t="14639" x="10390188" y="5319713"/>
          <p14:tracePt t="14647" x="10475913" y="5327650"/>
          <p14:tracePt t="14655" x="10560050" y="5337175"/>
          <p14:tracePt t="14663" x="10637838" y="5337175"/>
          <p14:tracePt t="14671" x="10721975" y="5337175"/>
          <p14:tracePt t="14680" x="10790238" y="5337175"/>
          <p14:tracePt t="14687" x="10848975" y="5327650"/>
          <p14:tracePt t="14696" x="10883900" y="5311775"/>
          <p14:tracePt t="14701" x="10909300" y="5294313"/>
          <p14:tracePt t="14709" x="10926763" y="5268913"/>
          <p14:tracePt t="14717" x="10942638" y="5243513"/>
          <p14:tracePt t="14725" x="10952163" y="5208588"/>
          <p14:tracePt t="14733" x="10952163" y="5183188"/>
          <p14:tracePt t="14741" x="10952163" y="5149850"/>
          <p14:tracePt t="14749" x="10952163" y="5106988"/>
          <p14:tracePt t="14758" x="10952163" y="5081588"/>
          <p14:tracePt t="14765" x="10942638" y="5048250"/>
          <p14:tracePt t="14771" x="10942638" y="5030788"/>
          <p14:tracePt t="14780" x="10942638" y="5013325"/>
          <p14:tracePt t="14787" x="10942638" y="4987925"/>
          <p14:tracePt t="14796" x="10942638" y="4979988"/>
          <p14:tracePt t="14803" x="10952163" y="4962525"/>
          <p14:tracePt t="14811" x="10960100" y="4937125"/>
          <p14:tracePt t="14819" x="10977563" y="4903788"/>
          <p14:tracePt t="14826" x="10993438" y="4878388"/>
          <p14:tracePt t="14835" x="11010900" y="4843463"/>
          <p14:tracePt t="14843" x="11018838" y="4827588"/>
          <p14:tracePt t="14849" x="11036300" y="4802188"/>
          <p14:tracePt t="14857" x="11053763" y="4775200"/>
          <p14:tracePt t="14865" x="11061700" y="4749800"/>
          <p14:tracePt t="14873" x="11071225" y="4741863"/>
          <p14:tracePt t="14881" x="11071225" y="4724400"/>
          <p14:tracePt t="14889" x="11071225" y="4708525"/>
          <p14:tracePt t="14897" x="11071225" y="4699000"/>
          <p14:tracePt t="14905" x="11061700" y="4691063"/>
          <p14:tracePt t="14914" x="11061700" y="4673600"/>
          <p14:tracePt t="14919" x="11053763" y="4673600"/>
          <p14:tracePt t="14927" x="11036300" y="4657725"/>
          <p14:tracePt t="14935" x="11028363" y="4640263"/>
          <p14:tracePt t="14943" x="11010900" y="4630738"/>
          <p14:tracePt t="14951" x="10993438" y="4630738"/>
          <p14:tracePt t="14959" x="10977563" y="4622800"/>
          <p14:tracePt t="14967" x="10968038" y="4614863"/>
          <p14:tracePt t="14975" x="10952163" y="4614863"/>
          <p14:tracePt t="14983" x="10934700" y="4614863"/>
          <p14:tracePt t="14989" x="10926763" y="4614863"/>
          <p14:tracePt t="14997" x="10901363" y="4614863"/>
          <p14:tracePt t="15005" x="10891838" y="4614863"/>
          <p14:tracePt t="15013" x="10866438" y="4614863"/>
          <p14:tracePt t="15021" x="10841038" y="4630738"/>
          <p14:tracePt t="15030" x="10815638" y="4640263"/>
          <p14:tracePt t="15037" x="10798175" y="4657725"/>
          <p14:tracePt t="15045" x="10764838" y="4673600"/>
          <p14:tracePt t="15053" x="10756900" y="4691063"/>
          <p14:tracePt t="15059" x="10721975" y="4708525"/>
          <p14:tracePt t="15067" x="10704513" y="4724400"/>
          <p14:tracePt t="15076" x="10688638" y="4741863"/>
          <p14:tracePt t="15085" x="10671175" y="4759325"/>
          <p14:tracePt t="15092" x="10663238" y="4775200"/>
          <p14:tracePt t="15099" x="10645775" y="4792663"/>
          <p14:tracePt t="15107" x="10628313" y="4818063"/>
          <p14:tracePt t="15115" x="10612438" y="4852988"/>
          <p14:tracePt t="15123" x="10594975" y="4868863"/>
          <p14:tracePt t="15130" x="10577513" y="4903788"/>
          <p14:tracePt t="15137" x="10560050" y="4919663"/>
          <p14:tracePt t="15145" x="10544175" y="4946650"/>
          <p14:tracePt t="15153" x="10526713" y="4972050"/>
          <p14:tracePt t="15161" x="10509250" y="5005388"/>
          <p14:tracePt t="15169" x="10501313" y="5022850"/>
          <p14:tracePt t="15177" x="10483850" y="5030788"/>
          <p14:tracePt t="15185" x="10475913" y="5048250"/>
          <p14:tracePt t="15192" x="10458450" y="5064125"/>
          <p14:tracePt t="15201" x="10458450" y="5081588"/>
          <p14:tracePt t="15215" x="10458450" y="5091113"/>
          <p14:tracePt t="15227" x="10458450" y="5099050"/>
          <p14:tracePt t="15235" x="10450513" y="5099050"/>
          <p14:tracePt t="15346" x="10433050" y="5099050"/>
          <p14:tracePt t="15351" x="10425113" y="5099050"/>
          <p14:tracePt t="15359" x="10407650" y="5091113"/>
          <p14:tracePt t="15367" x="10382250" y="5091113"/>
          <p14:tracePt t="15375" x="10364788" y="5091113"/>
          <p14:tracePt t="15383" x="10348913" y="5091113"/>
          <p14:tracePt t="15391" x="10313988" y="5091113"/>
          <p14:tracePt t="15399" x="10298113" y="5091113"/>
          <p14:tracePt t="15407" x="10271125" y="5099050"/>
          <p14:tracePt t="15415" x="10245725" y="5106988"/>
          <p14:tracePt t="15420" x="10220325" y="5106988"/>
          <p14:tracePt t="15429" x="10204450" y="5106988"/>
          <p14:tracePt t="15437" x="10186988" y="5116513"/>
          <p14:tracePt t="15446" x="10169525" y="5116513"/>
          <p14:tracePt t="15453" x="10161588" y="5124450"/>
          <p14:tracePt t="15461" x="10144125" y="5124450"/>
          <p14:tracePt t="15469" x="10136188" y="5124450"/>
          <p14:tracePt t="15493" x="10126663" y="5124450"/>
          <p14:tracePt t="15544" x="10126663" y="5132388"/>
          <p14:tracePt t="15568" x="10118725" y="5132388"/>
          <p14:tracePt t="15579" x="10110788" y="5132388"/>
          <p14:tracePt t="15586" x="10101263" y="5132388"/>
          <p14:tracePt t="15594" x="10093325" y="5132388"/>
          <p14:tracePt t="15601" x="10075863" y="5132388"/>
          <p14:tracePt t="15609" x="10059988" y="5132388"/>
          <p14:tracePt t="15617" x="10050463" y="5132388"/>
          <p14:tracePt t="15625" x="10034588" y="5132388"/>
          <p14:tracePt t="15633" x="10025063" y="5132388"/>
          <p14:tracePt t="15641" x="10009188" y="5132388"/>
          <p14:tracePt t="15648" x="9991725" y="5132388"/>
          <p14:tracePt t="15754" x="9999663" y="5132388"/>
          <p14:tracePt t="15762" x="10009188" y="5124450"/>
          <p14:tracePt t="15769" x="10017125" y="5106988"/>
          <p14:tracePt t="15778" x="10034588" y="5099050"/>
          <p14:tracePt t="15786" x="10050463" y="5091113"/>
          <p14:tracePt t="15791" x="10059988" y="5073650"/>
          <p14:tracePt t="15799" x="10075863" y="5064125"/>
          <p14:tracePt t="15807" x="10093325" y="5048250"/>
          <p14:tracePt t="15815" x="10110788" y="5038725"/>
          <p14:tracePt t="15831" x="10126663" y="5030788"/>
          <p14:tracePt t="15838" x="10136188" y="5013325"/>
          <p14:tracePt t="15847" x="10136188" y="5005388"/>
          <p14:tracePt t="15855" x="10144125" y="5005388"/>
          <p14:tracePt t="15861" x="10153650" y="4997450"/>
          <p14:tracePt t="15869" x="10161588" y="4987925"/>
          <p14:tracePt t="15877" x="10169525" y="4979988"/>
          <p14:tracePt t="15885" x="10179050" y="4962525"/>
          <p14:tracePt t="15893" x="10186988" y="4954588"/>
          <p14:tracePt t="15901" x="10194925" y="4946650"/>
          <p14:tracePt t="15909" x="10194925" y="4937125"/>
          <p14:tracePt t="15917" x="10194925" y="4919663"/>
          <p14:tracePt t="15931" x="10194925" y="4911725"/>
          <p14:tracePt t="15939" x="10204450" y="4903788"/>
          <p14:tracePt t="16127" x="10194925" y="4903788"/>
          <p14:tracePt t="16135" x="10179050" y="4911725"/>
          <p14:tracePt t="16143" x="10161588" y="4911725"/>
          <p14:tracePt t="16151" x="10153650" y="4911725"/>
          <p14:tracePt t="16157" x="10136188" y="4919663"/>
          <p14:tracePt t="16165" x="10126663" y="4919663"/>
          <p14:tracePt t="16173" x="10110788" y="4919663"/>
          <p14:tracePt t="16181" x="10093325" y="4919663"/>
          <p14:tracePt t="16189" x="10085388" y="4929188"/>
          <p14:tracePt t="16197" x="10075863" y="4929188"/>
          <p14:tracePt t="16205" x="10059988" y="4929188"/>
          <p14:tracePt t="16213" x="10050463" y="4929188"/>
          <p14:tracePt t="16221" x="10034588" y="4929188"/>
          <p14:tracePt t="16235" x="10025063" y="4929188"/>
          <p14:tracePt t="16700" x="10042525" y="4929188"/>
          <p14:tracePt t="16708" x="10059988" y="4929188"/>
          <p14:tracePt t="16716" x="10093325" y="4929188"/>
          <p14:tracePt t="16724" x="10136188" y="4929188"/>
          <p14:tracePt t="16731" x="10179050" y="4929188"/>
          <p14:tracePt t="16737" x="10237788" y="4919663"/>
          <p14:tracePt t="16745" x="10313988" y="4903788"/>
          <p14:tracePt t="16753" x="10374313" y="4886325"/>
          <p14:tracePt t="16761" x="10433050" y="4886325"/>
          <p14:tracePt t="16769" x="10493375" y="4878388"/>
          <p14:tracePt t="16778" x="10552113" y="4868863"/>
          <p14:tracePt t="16785" x="10594975" y="4860925"/>
          <p14:tracePt t="16793" x="10645775" y="4860925"/>
          <p14:tracePt t="16801" x="10663238" y="4852988"/>
          <p14:tracePt t="16807" x="10679113" y="4852988"/>
          <p14:tracePt t="16815" x="10688638" y="4852988"/>
          <p14:tracePt t="16823" x="10688638" y="4843463"/>
          <p14:tracePt t="16831" x="10696575" y="4843463"/>
          <p14:tracePt t="16839" x="10704513" y="4843463"/>
          <p14:tracePt t="16851" x="10704513" y="4835525"/>
          <p14:tracePt t="16859" x="10714038" y="4835525"/>
          <p14:tracePt t="16875" x="10714038" y="4827588"/>
          <p14:tracePt t="16881" x="10721975" y="4818063"/>
          <p14:tracePt t="16889" x="10729913" y="4810125"/>
          <p14:tracePt t="16897" x="10739438" y="4810125"/>
          <p14:tracePt t="16905" x="10756900" y="4802188"/>
          <p14:tracePt t="16913" x="10772775" y="4792663"/>
          <p14:tracePt t="16921" x="10782300" y="4775200"/>
          <p14:tracePt t="16930" x="10807700" y="4759325"/>
          <p14:tracePt t="16937" x="10833100" y="4741863"/>
          <p14:tracePt t="16946" x="10858500" y="4733925"/>
          <p14:tracePt t="16953" x="10874375" y="4716463"/>
          <p14:tracePt t="16959" x="10901363" y="4691063"/>
          <p14:tracePt t="16967" x="10917238" y="4665663"/>
          <p14:tracePt t="16975" x="10934700" y="4648200"/>
          <p14:tracePt t="16983" x="10960100" y="4622800"/>
          <p14:tracePt t="16991" x="10977563" y="4605338"/>
          <p14:tracePt t="16999" x="10993438" y="4589463"/>
          <p14:tracePt t="17007" x="11010900" y="4572000"/>
          <p14:tracePt t="17015" x="11018838" y="4554538"/>
          <p14:tracePt t="17023" x="11036300" y="4529138"/>
          <p14:tracePt t="17029" x="11053763" y="4521200"/>
          <p14:tracePt t="17037" x="11071225" y="4495800"/>
          <p14:tracePt t="17046" x="11087100" y="4470400"/>
          <p14:tracePt t="17053" x="11096625" y="4452938"/>
          <p14:tracePt t="17061" x="11112500" y="4427538"/>
          <p14:tracePt t="17069" x="11129963" y="4410075"/>
          <p14:tracePt t="17077" x="11147425" y="4376738"/>
          <p14:tracePt t="17085" x="11172825" y="4333875"/>
          <p14:tracePt t="17093" x="11206163" y="4283075"/>
          <p14:tracePt t="17099" x="11249025" y="4232275"/>
          <p14:tracePt t="17107" x="11299825" y="4171950"/>
          <p14:tracePt t="17115" x="11342688" y="4121150"/>
          <p14:tracePt t="17122" x="11385550" y="4052888"/>
          <p14:tracePt t="17131" x="11426825" y="3994150"/>
          <p14:tracePt t="17147" x="11469688" y="3917950"/>
          <p14:tracePt t="17155" x="11487150" y="3883025"/>
          <p14:tracePt t="17163" x="11503025" y="3857625"/>
          <p14:tracePt t="17169" x="11520488" y="3849688"/>
          <p14:tracePt t="17177" x="11520488" y="3832225"/>
          <p14:tracePt t="17185" x="11530013" y="3816350"/>
          <p14:tracePt t="17193" x="11537950" y="3806825"/>
          <p14:tracePt t="17201" x="11537950" y="3790950"/>
          <p14:tracePt t="17209" x="11537950" y="3773488"/>
          <p14:tracePt t="17217" x="11537950" y="3763963"/>
          <p14:tracePt t="17225" x="11537950" y="3748088"/>
          <p14:tracePt t="17233" x="11545888" y="3730625"/>
          <p14:tracePt t="17241" x="11545888" y="3722688"/>
          <p14:tracePt t="17247" x="11545888" y="3705225"/>
          <p14:tracePt t="17263" x="11545888" y="3697288"/>
          <p14:tracePt t="17271" x="11545888" y="3687763"/>
          <p14:tracePt t="17317" x="11545888" y="3679825"/>
          <p14:tracePt t="17609" x="11555413" y="3662363"/>
          <p14:tracePt t="17617" x="11555413" y="3654425"/>
          <p14:tracePt t="17625" x="11555413" y="3646488"/>
          <p14:tracePt t="17633" x="11555413" y="3636963"/>
          <p14:tracePt t="17641" x="11555413" y="3629025"/>
          <p14:tracePt t="17661" x="11555413" y="3619500"/>
          <p14:tracePt t="17669" x="11555413" y="3611563"/>
          <p14:tracePt t="17683" x="11555413" y="3603625"/>
          <p14:tracePt t="17699" x="11555413" y="3594100"/>
          <p14:tracePt t="17712" x="11555413" y="3586163"/>
          <p14:tracePt t="17731" x="11545888" y="3586163"/>
          <p14:tracePt t="17743" x="11545888" y="3578225"/>
          <p14:tracePt t="17753" x="11537950" y="3578225"/>
          <p14:tracePt t="17953" x="11520488" y="3586163"/>
          <p14:tracePt t="17961" x="11503025" y="3603625"/>
          <p14:tracePt t="17969" x="11487150" y="3619500"/>
          <p14:tracePt t="17975" x="11469688" y="3636963"/>
          <p14:tracePt t="17983" x="11444288" y="3662363"/>
          <p14:tracePt t="17992" x="11418888" y="3705225"/>
          <p14:tracePt t="18001" x="11393488" y="3773488"/>
          <p14:tracePt t="18008" x="11360150" y="3832225"/>
          <p14:tracePt t="18017" x="11342688" y="3892550"/>
          <p14:tracePt t="18024" x="11317288" y="3951288"/>
          <p14:tracePt t="18032" x="11299825" y="4019550"/>
          <p14:tracePt t="18039" x="11291888" y="4079875"/>
          <p14:tracePt t="18045" x="11291888" y="4130675"/>
          <p14:tracePt t="18053" x="11291888" y="4189413"/>
          <p14:tracePt t="18061" x="11291888" y="4249738"/>
          <p14:tracePt t="18069" x="11291888" y="4283075"/>
          <p14:tracePt t="18077" x="11299825" y="4308475"/>
          <p14:tracePt t="18085" x="11317288" y="4316413"/>
          <p14:tracePt t="18093" x="11325225" y="4325938"/>
          <p14:tracePt t="18101" x="11333163" y="4333875"/>
          <p14:tracePt t="18163" x="11342688" y="4308475"/>
          <p14:tracePt t="18171" x="11342688" y="4275138"/>
          <p14:tracePt t="18179" x="11360150" y="4240213"/>
          <p14:tracePt t="18187" x="11376025" y="4206875"/>
          <p14:tracePt t="18193" x="11385550" y="4181475"/>
          <p14:tracePt t="18201" x="11401425" y="4138613"/>
          <p14:tracePt t="18209" x="11418888" y="4105275"/>
          <p14:tracePt t="18217" x="11436350" y="4079875"/>
          <p14:tracePt t="18225" x="11444288" y="4052888"/>
          <p14:tracePt t="18233" x="11469688" y="4037013"/>
          <p14:tracePt t="18241" x="11495088" y="4027488"/>
          <p14:tracePt t="18249" x="11520488" y="4011613"/>
          <p14:tracePt t="18257" x="11545888" y="4002088"/>
          <p14:tracePt t="18265" x="11555413" y="4002088"/>
          <p14:tracePt t="18271" x="11571288" y="4002088"/>
          <p14:tracePt t="18279" x="11580813" y="4002088"/>
          <p14:tracePt t="18287" x="11596688" y="4002088"/>
          <p14:tracePt t="18295" x="11614150" y="4002088"/>
          <p14:tracePt t="18303" x="11631613" y="4002088"/>
          <p14:tracePt t="18311" x="11664950" y="4002088"/>
          <p14:tracePt t="18319" x="11699875" y="4002088"/>
          <p14:tracePt t="18327" x="11750675" y="4002088"/>
          <p14:tracePt t="18335" x="11809413" y="4002088"/>
          <p14:tracePt t="18341" x="11869738" y="4002088"/>
          <p14:tracePt t="18349" x="11928475" y="4002088"/>
          <p14:tracePt t="18356" x="11979275" y="4002088"/>
          <p14:tracePt t="18365" x="12039600" y="4011613"/>
          <p14:tracePt t="18373" x="12090400" y="4027488"/>
          <p14:tracePt t="18381" x="12141200" y="4052888"/>
          <p14:tracePt t="18389" x="12184063" y="40703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CD4DC02-FE54-409D-9EB9-08DF2D45E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5538" y="1029809"/>
            <a:ext cx="7096217" cy="532216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89F47F39-A980-4BDA-B234-DEE46C572F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319126"/>
      </p:ext>
    </p:extLst>
  </p:cSld>
  <p:clrMapOvr>
    <a:masterClrMapping/>
  </p:clrMapOvr>
  <mc:AlternateContent xmlns:mc="http://schemas.openxmlformats.org/markup-compatibility/2006" xmlns:p14="http://schemas.microsoft.com/office/powerpoint/2010/main">
    <mc:Choice Requires="p14">
      <p:transition spd="slow" p14:dur="2000" advTm="29196"/>
    </mc:Choice>
    <mc:Fallback xmlns="">
      <p:transition spd="slow" advTm="2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4" x="12166600" y="4011613"/>
          <p14:tracePt t="602" x="12141200" y="4011613"/>
          <p14:tracePt t="611" x="12090400" y="4027488"/>
          <p14:tracePt t="618" x="12047538" y="4027488"/>
          <p14:tracePt t="628" x="12004675" y="4027488"/>
          <p14:tracePt t="634" x="11953875" y="4027488"/>
          <p14:tracePt t="644" x="11903075" y="4027488"/>
          <p14:tracePt t="648" x="11877675" y="4027488"/>
          <p14:tracePt t="656" x="11834813" y="4027488"/>
          <p14:tracePt t="664" x="11809413" y="4027488"/>
          <p14:tracePt t="671" x="11801475" y="4019550"/>
          <p14:tracePt t="680" x="11784013" y="4011613"/>
          <p14:tracePt t="687" x="11776075" y="4002088"/>
          <p14:tracePt t="696" x="11766550" y="3994150"/>
          <p14:tracePt t="715" x="11758613" y="3986213"/>
          <p14:tracePt t="724" x="11758613" y="3976688"/>
          <p14:tracePt t="737" x="11750675" y="3968750"/>
          <p14:tracePt t="745" x="11750675" y="3951288"/>
          <p14:tracePt t="753" x="11741150" y="3943350"/>
          <p14:tracePt t="761" x="11741150" y="3925888"/>
          <p14:tracePt t="769" x="11741150" y="3908425"/>
          <p14:tracePt t="777" x="11741150" y="3900488"/>
          <p14:tracePt t="785" x="11733213" y="3875088"/>
          <p14:tracePt t="793" x="11733213" y="3857625"/>
          <p14:tracePt t="799" x="11725275" y="3849688"/>
          <p14:tracePt t="807" x="11725275" y="3832225"/>
          <p14:tracePt t="815" x="11725275" y="3824288"/>
          <p14:tracePt t="824" x="11715750" y="3798888"/>
          <p14:tracePt t="831" x="11707813" y="3781425"/>
          <p14:tracePt t="839" x="11707813" y="3763963"/>
          <p14:tracePt t="847" x="11707813" y="3748088"/>
          <p14:tracePt t="855" x="11707813" y="3730625"/>
          <p14:tracePt t="863" x="11699875" y="3705225"/>
          <p14:tracePt t="869" x="11699875" y="3697288"/>
          <p14:tracePt t="877" x="11699875" y="3671888"/>
          <p14:tracePt t="885" x="11699875" y="3654425"/>
          <p14:tracePt t="893" x="11699875" y="3619500"/>
          <p14:tracePt t="901" x="11699875" y="3594100"/>
          <p14:tracePt t="909" x="11690350" y="3578225"/>
          <p14:tracePt t="917" x="11674475" y="3560763"/>
          <p14:tracePt t="925" x="11664950" y="3543300"/>
          <p14:tracePt t="933" x="11657013" y="3527425"/>
          <p14:tracePt t="941" x="11639550" y="3509963"/>
          <p14:tracePt t="947" x="11631613" y="3502025"/>
          <p14:tracePt t="955" x="11614150" y="3484563"/>
          <p14:tracePt t="963" x="11614150" y="3475038"/>
          <p14:tracePt t="971" x="11596688" y="3467100"/>
          <p14:tracePt t="980" x="11596688" y="3449638"/>
          <p14:tracePt t="987" x="11588750" y="3441700"/>
          <p14:tracePt t="995" x="11588750" y="3433763"/>
          <p14:tracePt t="1008" x="11588750" y="3424238"/>
          <p14:tracePt t="1017" x="11588750" y="3416300"/>
          <p14:tracePt t="1053" x="11580813" y="3408363"/>
          <p14:tracePt t="1061" x="11580813" y="3398838"/>
          <p14:tracePt t="1070" x="11580813" y="3390900"/>
          <p14:tracePt t="1078" x="11580813" y="3382963"/>
          <p14:tracePt t="1086" x="11580813" y="3365500"/>
          <p14:tracePt t="1095" x="11571288" y="3355975"/>
          <p14:tracePt t="1100" x="11571288" y="3340100"/>
          <p14:tracePt t="1109" x="11571288" y="3322638"/>
          <p14:tracePt t="1116" x="11571288" y="3314700"/>
          <p14:tracePt t="1124" x="11563350" y="3297238"/>
          <p14:tracePt t="1132" x="11555413" y="3279775"/>
          <p14:tracePt t="1140" x="11545888" y="3271838"/>
          <p14:tracePt t="1148" x="11545888" y="3254375"/>
          <p14:tracePt t="1156" x="11530013" y="3238500"/>
          <p14:tracePt t="1162" x="11520488" y="3228975"/>
          <p14:tracePt t="1170" x="11512550" y="3211513"/>
          <p14:tracePt t="1178" x="11495088" y="3195638"/>
          <p14:tracePt t="1186" x="11487150" y="3178175"/>
          <p14:tracePt t="1194" x="11487150" y="3170238"/>
          <p14:tracePt t="1202" x="11477625" y="3152775"/>
          <p14:tracePt t="1210" x="11469688" y="3135313"/>
          <p14:tracePt t="1227" x="11461750" y="3119438"/>
          <p14:tracePt t="1231" x="11461750" y="3101975"/>
          <p14:tracePt t="1239" x="11452225" y="3101975"/>
          <p14:tracePt t="1247" x="11452225" y="3084513"/>
          <p14:tracePt t="1255" x="11452225" y="3076575"/>
          <p14:tracePt t="1271" x="11452225" y="3067050"/>
          <p14:tracePt t="1279" x="11444288" y="3059113"/>
          <p14:tracePt t="1287" x="11444288" y="3051175"/>
          <p14:tracePt t="1295" x="11436350" y="3041650"/>
          <p14:tracePt t="1304" x="11436350" y="3033713"/>
          <p14:tracePt t="1309" x="11436350" y="3025775"/>
          <p14:tracePt t="1317" x="11426825" y="3016250"/>
          <p14:tracePt t="1325" x="11418888" y="3008313"/>
          <p14:tracePt t="1333" x="11410950" y="3000375"/>
          <p14:tracePt t="1341" x="11401425" y="2982913"/>
          <p14:tracePt t="1349" x="11393488" y="2974975"/>
          <p14:tracePt t="1358" x="11376025" y="2957513"/>
          <p14:tracePt t="1365" x="11360150" y="2940050"/>
          <p14:tracePt t="1374" x="11350625" y="2932113"/>
          <p14:tracePt t="1379" x="11342688" y="2922588"/>
          <p14:tracePt t="1387" x="11325225" y="2914650"/>
          <p14:tracePt t="1395" x="11317288" y="2906713"/>
          <p14:tracePt t="1403" x="11307763" y="2889250"/>
          <p14:tracePt t="1411" x="11291888" y="2871788"/>
          <p14:tracePt t="1419" x="11274425" y="2863850"/>
          <p14:tracePt t="1427" x="11256963" y="2846388"/>
          <p14:tracePt t="1435" x="11249025" y="2830513"/>
          <p14:tracePt t="1443" x="11231563" y="2820988"/>
          <p14:tracePt t="1449" x="11215688" y="2805113"/>
          <p14:tracePt t="1457" x="11198225" y="2795588"/>
          <p14:tracePt t="1465" x="11188700" y="2778125"/>
          <p14:tracePt t="1473" x="11180763" y="2770188"/>
          <p14:tracePt t="1481" x="11172825" y="2762250"/>
          <p14:tracePt t="1489" x="11155363" y="2744788"/>
          <p14:tracePt t="1497" x="11147425" y="2727325"/>
          <p14:tracePt t="1505" x="11147425" y="2719388"/>
          <p14:tracePt t="1513" x="11137900" y="2711450"/>
          <p14:tracePt t="1521" x="11129963" y="2701925"/>
          <p14:tracePt t="1527" x="11122025" y="2693988"/>
          <p14:tracePt t="1543" x="11112500" y="2686050"/>
          <p14:tracePt t="1551" x="11112500" y="2676525"/>
          <p14:tracePt t="1559" x="11104563" y="2676525"/>
          <p14:tracePt t="1567" x="11104563" y="2668588"/>
          <p14:tracePt t="1583" x="11104563" y="2660650"/>
          <p14:tracePt t="1591" x="11104563" y="2651125"/>
          <p14:tracePt t="1597" x="11096625" y="2643188"/>
          <p14:tracePt t="1605" x="11087100" y="2625725"/>
          <p14:tracePt t="1613" x="11087100" y="2617788"/>
          <p14:tracePt t="1621" x="11079163" y="2600325"/>
          <p14:tracePt t="1629" x="11079163" y="2582863"/>
          <p14:tracePt t="1637" x="11079163" y="2574925"/>
          <p14:tracePt t="1645" x="11079163" y="2557463"/>
          <p14:tracePt t="1653" x="11079163" y="2541588"/>
          <p14:tracePt t="1762" x="11071225" y="2566988"/>
          <p14:tracePt t="1772" x="11061700" y="2582863"/>
          <p14:tracePt t="1778" x="11053763" y="2592388"/>
          <p14:tracePt t="1786" x="11053763" y="2608263"/>
          <p14:tracePt t="1793" x="11053763" y="2625725"/>
          <p14:tracePt t="1810" x="11053763" y="2633663"/>
          <p14:tracePt t="1856" x="11053763" y="2643188"/>
          <p14:tracePt t="1954" x="11053763" y="2651125"/>
          <p14:tracePt t="1960" x="11053763" y="2668588"/>
          <p14:tracePt t="1968" x="11079163" y="2693988"/>
          <p14:tracePt t="1978" x="11104563" y="2719388"/>
          <p14:tracePt t="1984" x="11155363" y="2736850"/>
          <p14:tracePt t="1993" x="11215688" y="2762250"/>
          <p14:tracePt t="2000" x="11274425" y="2778125"/>
          <p14:tracePt t="2008" x="11350625" y="2813050"/>
          <p14:tracePt t="2016" x="11426825" y="2830513"/>
          <p14:tracePt t="2023" x="11503025" y="2855913"/>
          <p14:tracePt t="2029" x="11571288" y="2863850"/>
          <p14:tracePt t="2037" x="11631613" y="2863850"/>
          <p14:tracePt t="2045" x="11682413" y="2871788"/>
          <p14:tracePt t="2053" x="11707813" y="2871788"/>
          <p14:tracePt t="2061" x="11725275" y="2871788"/>
          <p14:tracePt t="2070" x="11733213" y="2871788"/>
          <p14:tracePt t="2089" x="11733213" y="2881313"/>
          <p14:tracePt t="2347" x="11725275" y="2871788"/>
          <p14:tracePt t="2354" x="11715750" y="2855913"/>
          <p14:tracePt t="2363" x="11699875" y="2846388"/>
          <p14:tracePt t="2371" x="11690350" y="2830513"/>
          <p14:tracePt t="2378" x="11674475" y="2813050"/>
          <p14:tracePt t="2385" x="11657013" y="2795588"/>
          <p14:tracePt t="2392" x="11639550" y="2787650"/>
          <p14:tracePt t="2399" x="11631613" y="2778125"/>
          <p14:tracePt t="2407" x="11614150" y="2770188"/>
          <p14:tracePt t="2415" x="11606213" y="2752725"/>
          <p14:tracePt t="2423" x="11596688" y="2744788"/>
          <p14:tracePt t="2431" x="11588750" y="2736850"/>
          <p14:tracePt t="2439" x="11571288" y="2719388"/>
          <p14:tracePt t="2448" x="11555413" y="2701925"/>
          <p14:tracePt t="2455" x="11537950" y="2686050"/>
          <p14:tracePt t="2461" x="11520488" y="2676525"/>
          <p14:tracePt t="2469" x="11495088" y="2660650"/>
          <p14:tracePt t="2477" x="11469688" y="2643188"/>
          <p14:tracePt t="2485" x="11444288" y="2625725"/>
          <p14:tracePt t="2493" x="11410950" y="2608263"/>
          <p14:tracePt t="2501" x="11376025" y="2592388"/>
          <p14:tracePt t="2509" x="11342688" y="2582863"/>
          <p14:tracePt t="2517" x="11307763" y="2574925"/>
          <p14:tracePt t="2525" x="11299825" y="2566988"/>
          <p14:tracePt t="2533" x="11282363" y="2566988"/>
          <p14:tracePt t="2539" x="11266488" y="2566988"/>
          <p14:tracePt t="2547" x="11266488" y="2557463"/>
          <p14:tracePt t="2618" x="11266488" y="2549525"/>
          <p14:tracePt t="2626" x="11266488" y="2541588"/>
          <p14:tracePt t="2634" x="11274425" y="2541588"/>
          <p14:tracePt t="2723" x="11282363" y="2541588"/>
          <p14:tracePt t="2731" x="11291888" y="2549525"/>
          <p14:tracePt t="2739" x="11291888" y="2557463"/>
          <p14:tracePt t="2748" x="11299825" y="2574925"/>
          <p14:tracePt t="2757" x="11307763" y="2574925"/>
          <p14:tracePt t="2765" x="11307763" y="2582863"/>
          <p14:tracePt t="2773" x="11317288" y="2582863"/>
          <p14:tracePt t="2781" x="11325225" y="2592388"/>
          <p14:tracePt t="2789" x="11333163" y="2592388"/>
          <p14:tracePt t="2797" x="11333163" y="2600325"/>
          <p14:tracePt t="2805" x="11342688" y="2600325"/>
          <p14:tracePt t="2813" x="11350625" y="2600325"/>
          <p14:tracePt t="2839" x="11360150" y="2608263"/>
          <p14:tracePt t="2851" x="11368088" y="2608263"/>
          <p14:tracePt t="2877" x="11376025" y="2608263"/>
          <p14:tracePt t="2887" x="11376025" y="2617788"/>
          <p14:tracePt t="2901" x="11385550" y="2617788"/>
          <p14:tracePt t="2933" x="11385550" y="2633663"/>
          <p14:tracePt t="2942" x="11385550" y="2643188"/>
          <p14:tracePt t="2949" x="11385550" y="2651125"/>
          <p14:tracePt t="2957" x="11376025" y="2668588"/>
          <p14:tracePt t="2965" x="11360150" y="2686050"/>
          <p14:tracePt t="2973" x="11350625" y="2693988"/>
          <p14:tracePt t="2980" x="11333163" y="2719388"/>
          <p14:tracePt t="2987" x="11317288" y="2736850"/>
          <p14:tracePt t="2995" x="11299825" y="2762250"/>
          <p14:tracePt t="3004" x="11282363" y="2787650"/>
          <p14:tracePt t="3012" x="11266488" y="2805113"/>
          <p14:tracePt t="3020" x="11256963" y="2820988"/>
          <p14:tracePt t="3028" x="11241088" y="2838450"/>
          <p14:tracePt t="3035" x="11223625" y="2871788"/>
          <p14:tracePt t="3044" x="11206163" y="2897188"/>
          <p14:tracePt t="3049" x="11188700" y="2914650"/>
          <p14:tracePt t="3058" x="11172825" y="2932113"/>
          <p14:tracePt t="3065" x="11163300" y="2949575"/>
          <p14:tracePt t="3073" x="11155363" y="2965450"/>
          <p14:tracePt t="3081" x="11137900" y="2982913"/>
          <p14:tracePt t="3089" x="11122025" y="2990850"/>
          <p14:tracePt t="3097" x="11096625" y="3008313"/>
          <p14:tracePt t="3105" x="11087100" y="3025775"/>
          <p14:tracePt t="3113" x="11061700" y="3041650"/>
          <p14:tracePt t="3120" x="11036300" y="3059113"/>
          <p14:tracePt t="3127" x="11018838" y="3084513"/>
          <p14:tracePt t="3135" x="11002963" y="3094038"/>
          <p14:tracePt t="3144" x="10993438" y="3109913"/>
          <p14:tracePt t="3151" x="10977563" y="3127375"/>
          <p14:tracePt t="3160" x="10960100" y="3144838"/>
          <p14:tracePt t="3167" x="10942638" y="3160713"/>
          <p14:tracePt t="3176" x="10926763" y="3170238"/>
          <p14:tracePt t="3183" x="10917238" y="3186113"/>
          <p14:tracePt t="3189" x="10901363" y="3203575"/>
          <p14:tracePt t="3197" x="10883900" y="3221038"/>
          <p14:tracePt t="3205" x="10866438" y="3228975"/>
          <p14:tracePt t="3213" x="10858500" y="3238500"/>
          <p14:tracePt t="3221" x="10841038" y="3254375"/>
          <p14:tracePt t="3230" x="10815638" y="3263900"/>
          <p14:tracePt t="3238" x="10782300" y="3279775"/>
          <p14:tracePt t="3246" x="10756900" y="3289300"/>
          <p14:tracePt t="3253" x="10714038" y="3305175"/>
          <p14:tracePt t="3261" x="10688638" y="3322638"/>
          <p14:tracePt t="3267" x="10645775" y="3340100"/>
          <p14:tracePt t="3276" x="10612438" y="3355975"/>
          <p14:tracePt t="3283" x="10585450" y="3373438"/>
          <p14:tracePt t="3291" x="10560050" y="3382963"/>
          <p14:tracePt t="3299" x="10544175" y="3398838"/>
          <p14:tracePt t="3307" x="10534650" y="3398838"/>
          <p14:tracePt t="3315" x="10526713" y="3398838"/>
          <p14:tracePt t="3382" x="10518775" y="3398838"/>
          <p14:tracePt t="3634" x="10518775" y="3408363"/>
          <p14:tracePt t="3646" x="10518775" y="3416300"/>
          <p14:tracePt t="3653" x="10518775" y="3433763"/>
          <p14:tracePt t="3661" x="10518775" y="3467100"/>
          <p14:tracePt t="3669" x="10518775" y="3502025"/>
          <p14:tracePt t="3677" x="10518775" y="3535363"/>
          <p14:tracePt t="3685" x="10518775" y="3560763"/>
          <p14:tracePt t="3693" x="10509250" y="3619500"/>
          <p14:tracePt t="3699" x="10501313" y="3654425"/>
          <p14:tracePt t="3707" x="10493375" y="3687763"/>
          <p14:tracePt t="3715" x="10483850" y="3705225"/>
          <p14:tracePt t="3723" x="10467975" y="3722688"/>
          <p14:tracePt t="3731" x="10467975" y="3738563"/>
          <p14:tracePt t="3739" x="10458450" y="3756025"/>
          <p14:tracePt t="3755" x="10450513" y="3763963"/>
          <p14:tracePt t="3767" x="10442575" y="3763963"/>
          <p14:tracePt t="3773" x="10442575" y="3773488"/>
          <p14:tracePt t="3781" x="10433050" y="3781425"/>
          <p14:tracePt t="3789" x="10425113" y="3781425"/>
          <p14:tracePt t="3797" x="10407650" y="3798888"/>
          <p14:tracePt t="3805" x="10399713" y="3816350"/>
          <p14:tracePt t="3813" x="10382250" y="3824288"/>
          <p14:tracePt t="3821" x="10348913" y="3841750"/>
          <p14:tracePt t="3829" x="10313988" y="3857625"/>
          <p14:tracePt t="3837" x="10280650" y="3875088"/>
          <p14:tracePt t="3845" x="10229850" y="3900488"/>
          <p14:tracePt t="3851" x="10169525" y="3917950"/>
          <p14:tracePt t="3860" x="10110788" y="3925888"/>
          <p14:tracePt t="3867" x="10050463" y="3951288"/>
          <p14:tracePt t="3875" x="9983788" y="3968750"/>
          <p14:tracePt t="3893" x="9890125" y="4011613"/>
          <p14:tracePt t="3899" x="9812338" y="4027488"/>
          <p14:tracePt t="3907" x="9753600" y="4052888"/>
          <p14:tracePt t="3915" x="9702800" y="4070350"/>
          <p14:tracePt t="3921" x="9685338" y="4087813"/>
          <p14:tracePt t="3929" x="9659938" y="4105275"/>
          <p14:tracePt t="3937" x="9642475" y="4113213"/>
          <p14:tracePt t="3945" x="9626600" y="4130675"/>
          <p14:tracePt t="3953" x="9617075" y="4138613"/>
          <p14:tracePt t="3961" x="9601200" y="4146550"/>
          <p14:tracePt t="3969" x="9583738" y="4164013"/>
          <p14:tracePt t="3977" x="9566275" y="4171950"/>
          <p14:tracePt t="3985" x="9558338" y="4189413"/>
          <p14:tracePt t="3991" x="9540875" y="4206875"/>
          <p14:tracePt t="3999" x="9523413" y="4224338"/>
          <p14:tracePt t="4007" x="9507538" y="4240213"/>
          <p14:tracePt t="4015" x="9490075" y="4257675"/>
          <p14:tracePt t="4023" x="9482138" y="4275138"/>
          <p14:tracePt t="4031" x="9464675" y="4308475"/>
          <p14:tracePt t="4039" x="9456738" y="4341813"/>
          <p14:tracePt t="4047" x="9439275" y="4368800"/>
          <p14:tracePt t="4055" x="9431338" y="4402138"/>
          <p14:tracePt t="4061" x="9431338" y="4427538"/>
          <p14:tracePt t="4069" x="9431338" y="4470400"/>
          <p14:tracePt t="4077" x="9431338" y="4503738"/>
          <p14:tracePt t="4085" x="9447213" y="4564063"/>
          <p14:tracePt t="4094" x="9472613" y="4630738"/>
          <p14:tracePt t="4101" x="9490075" y="4691063"/>
          <p14:tracePt t="4109" x="9507538" y="4749800"/>
          <p14:tracePt t="4117" x="9532938" y="4810125"/>
          <p14:tracePt t="4125" x="9540875" y="4868863"/>
          <p14:tracePt t="4133" x="9550400" y="4929188"/>
          <p14:tracePt t="4139" x="9558338" y="4987925"/>
          <p14:tracePt t="4147" x="9558338" y="5064125"/>
          <p14:tracePt t="4155" x="9558338" y="5116513"/>
          <p14:tracePt t="4163" x="9550400" y="5183188"/>
          <p14:tracePt t="4171" x="9523413" y="5243513"/>
          <p14:tracePt t="4179" x="9498013" y="5319713"/>
          <p14:tracePt t="4187" x="9456738" y="5380038"/>
          <p14:tracePt t="4195" x="9413875" y="5446713"/>
          <p14:tracePt t="4203" x="9353550" y="5507038"/>
          <p14:tracePt t="4210" x="9302750" y="5575300"/>
          <p14:tracePt t="4217" x="9261475" y="5641975"/>
          <p14:tracePt t="4225" x="9218613" y="5702300"/>
          <p14:tracePt t="4233" x="9167813" y="5753100"/>
          <p14:tracePt t="4241" x="9132888" y="5803900"/>
          <p14:tracePt t="4249" x="9099550" y="5846763"/>
          <p14:tracePt t="4257" x="9064625" y="5880100"/>
          <p14:tracePt t="4265" x="9048750" y="5897563"/>
          <p14:tracePt t="4273" x="9031288" y="5915025"/>
          <p14:tracePt t="4279" x="9005888" y="5932488"/>
          <p14:tracePt t="4287" x="8988425" y="5940425"/>
          <p14:tracePt t="4295" x="8963025" y="5957888"/>
          <p14:tracePt t="4303" x="8947150" y="5973763"/>
          <p14:tracePt t="4311" x="8921750" y="5991225"/>
          <p14:tracePt t="4319" x="8894763" y="6008688"/>
          <p14:tracePt t="4327" x="8869363" y="6024563"/>
          <p14:tracePt t="4335" x="8853488" y="6024563"/>
          <p14:tracePt t="4343" x="8843963" y="6042025"/>
          <p14:tracePt t="4349" x="8828088" y="6049963"/>
          <p14:tracePt t="4357" x="8810625" y="6059488"/>
          <p14:tracePt t="4365" x="8802688" y="6067425"/>
          <p14:tracePt t="4373" x="8785225" y="6084888"/>
          <p14:tracePt t="4381" x="8759825" y="6092825"/>
          <p14:tracePt t="4389" x="8724900" y="6110288"/>
          <p14:tracePt t="4397" x="8683625" y="6118225"/>
          <p14:tracePt t="4405" x="8615363" y="6135688"/>
          <p14:tracePt t="4413" x="8555038" y="6153150"/>
          <p14:tracePt t="4420" x="8478838" y="6178550"/>
          <p14:tracePt t="4427" x="8394700" y="6186488"/>
          <p14:tracePt t="4435" x="8291513" y="6211888"/>
          <p14:tracePt t="4444" x="8156575" y="6211888"/>
          <p14:tracePt t="4451" x="8012113" y="6194425"/>
          <p14:tracePt t="4459" x="7850188" y="6161088"/>
          <p14:tracePt t="4467" x="7654925" y="6118225"/>
          <p14:tracePt t="4475" x="7400925" y="6067425"/>
          <p14:tracePt t="4483" x="7145338" y="6024563"/>
          <p14:tracePt t="4491" x="6838950" y="5973763"/>
          <p14:tracePt t="4499" x="6542088" y="5940425"/>
          <p14:tracePt t="4505" x="6296025" y="5905500"/>
          <p14:tracePt t="4513" x="6108700" y="5880100"/>
          <p14:tracePt t="4521" x="5989638" y="5854700"/>
          <p14:tracePt t="4529" x="5913438" y="5838825"/>
          <p14:tracePt t="4537" x="5870575" y="5813425"/>
          <p14:tracePt t="4545" x="5845175" y="5795963"/>
          <p14:tracePt t="4553" x="5827713" y="5788025"/>
          <p14:tracePt t="4561" x="5811838" y="5761038"/>
          <p14:tracePt t="4569" x="5811838" y="5735638"/>
          <p14:tracePt t="4575" x="5802313" y="5719763"/>
          <p14:tracePt t="4583" x="5802313" y="5702300"/>
          <p14:tracePt t="4591" x="5802313" y="5684838"/>
          <p14:tracePt t="4599" x="5802313" y="5676900"/>
          <p14:tracePt t="4607" x="5802313" y="5659438"/>
          <p14:tracePt t="4615" x="5794375" y="5641975"/>
          <p14:tracePt t="4623" x="5794375" y="5634038"/>
          <p14:tracePt t="4631" x="5794375" y="5616575"/>
          <p14:tracePt t="4637" x="5786438" y="5600700"/>
          <p14:tracePt t="4645" x="5786438" y="5591175"/>
          <p14:tracePt t="4653" x="5776913" y="5583238"/>
          <p14:tracePt t="4661" x="5776913" y="5565775"/>
          <p14:tracePt t="4669" x="5776913" y="5557838"/>
          <p14:tracePt t="4677" x="5776913" y="5540375"/>
          <p14:tracePt t="4701" x="5776913" y="5532438"/>
          <p14:tracePt t="4790" x="5776913" y="5524500"/>
          <p14:tracePt t="4802" x="5768975" y="5524500"/>
          <p14:tracePt t="4810" x="5761038" y="5472113"/>
          <p14:tracePt t="4818" x="5743575" y="5387975"/>
          <p14:tracePt t="4826" x="5718175" y="5302250"/>
          <p14:tracePt t="4834" x="5683250" y="5208588"/>
          <p14:tracePt t="4842" x="5649913" y="5099050"/>
          <p14:tracePt t="4850" x="5591175" y="4946650"/>
          <p14:tracePt t="4856" x="5505450" y="4784725"/>
          <p14:tracePt t="4864" x="5421313" y="4589463"/>
          <p14:tracePt t="4871" x="5318125" y="4402138"/>
          <p14:tracePt t="4881" x="5233988" y="4232275"/>
          <p14:tracePt t="4887" x="5140325" y="4087813"/>
          <p14:tracePt t="4895" x="5046663" y="3925888"/>
          <p14:tracePt t="4903" x="4962525" y="3816350"/>
          <p14:tracePt t="4911" x="4894263" y="3722688"/>
          <p14:tracePt t="4919" x="4826000" y="3629025"/>
          <p14:tracePt t="4927" x="4757738" y="3552825"/>
          <p14:tracePt t="4933" x="4699000" y="3475038"/>
          <p14:tracePt t="4941" x="4630738" y="3382963"/>
          <p14:tracePt t="4949" x="4587875" y="3305175"/>
          <p14:tracePt t="4957" x="4562475" y="3228975"/>
          <p14:tracePt t="4965" x="4545013" y="3170238"/>
          <p14:tracePt t="4973" x="4537075" y="3084513"/>
          <p14:tracePt t="4981" x="4511675" y="3025775"/>
          <p14:tracePt t="4989" x="4503738" y="2965450"/>
          <p14:tracePt t="4997" x="4503738" y="2906713"/>
          <p14:tracePt t="5003" x="4503738" y="2846388"/>
          <p14:tracePt t="5011" x="4494213" y="2787650"/>
          <p14:tracePt t="5019" x="4486275" y="2744788"/>
          <p14:tracePt t="5027" x="4486275" y="2719388"/>
          <p14:tracePt t="5035" x="4486275" y="2693988"/>
          <p14:tracePt t="5044" x="4476750" y="2686050"/>
          <p14:tracePt t="5052" x="4476750" y="2668588"/>
          <p14:tracePt t="5060" x="4468813" y="2651125"/>
          <p14:tracePt t="5068" x="4468813" y="2643188"/>
          <p14:tracePt t="5074" x="4460875" y="2617788"/>
          <p14:tracePt t="5082" x="4460875" y="2592388"/>
          <p14:tracePt t="5090" x="4460875" y="2566988"/>
          <p14:tracePt t="5097" x="4460875" y="2532063"/>
          <p14:tracePt t="5105" x="4460875" y="2473325"/>
          <p14:tracePt t="5113" x="4468813" y="2413000"/>
          <p14:tracePt t="5121" x="4486275" y="2354263"/>
          <p14:tracePt t="5129" x="4503738" y="2293938"/>
          <p14:tracePt t="5137" x="4519613" y="2243138"/>
          <p14:tracePt t="5145" x="4529138" y="2184400"/>
          <p14:tracePt t="5151" x="4554538" y="2124075"/>
          <p14:tracePt t="5159" x="4562475" y="2090738"/>
          <p14:tracePt t="5168" x="4570413" y="2055813"/>
          <p14:tracePt t="5176" x="4587875" y="2039938"/>
          <p14:tracePt t="5184" x="4595813" y="2005013"/>
          <p14:tracePt t="5192" x="4605338" y="1979613"/>
          <p14:tracePt t="5200" x="4613275" y="1963738"/>
          <p14:tracePt t="5208" x="4630738" y="1946275"/>
          <p14:tracePt t="5215" x="4646613" y="1928813"/>
          <p14:tracePt t="5221" x="4664075" y="1903413"/>
          <p14:tracePt t="5229" x="4681538" y="1885950"/>
          <p14:tracePt t="5237" x="4689475" y="1870075"/>
          <p14:tracePt t="5245" x="4706938" y="1860550"/>
          <p14:tracePt t="5253" x="4724400" y="1844675"/>
          <p14:tracePt t="5262" x="4740275" y="1827213"/>
          <p14:tracePt t="5269" x="4749800" y="1809750"/>
          <p14:tracePt t="5278" x="4757738" y="1809750"/>
          <p14:tracePt t="5373" x="4765675" y="1809750"/>
          <p14:tracePt t="5385" x="4775200" y="1809750"/>
          <p14:tracePt t="5394" x="4783138" y="1835150"/>
          <p14:tracePt t="5401" x="4808538" y="1860550"/>
          <p14:tracePt t="5409" x="4826000" y="1895475"/>
          <p14:tracePt t="5418" x="4868863" y="1963738"/>
          <p14:tracePt t="5425" x="4919663" y="2014538"/>
          <p14:tracePt t="5433" x="4978400" y="2082800"/>
          <p14:tracePt t="5439" x="5029200" y="2124075"/>
          <p14:tracePt t="5447" x="5080000" y="2174875"/>
          <p14:tracePt t="5455" x="5148263" y="2243138"/>
          <p14:tracePt t="5463" x="5199063" y="2303463"/>
          <p14:tracePt t="5471" x="5267325" y="2371725"/>
          <p14:tracePt t="5479" x="5343525" y="2438400"/>
          <p14:tracePt t="5487" x="5437188" y="2506663"/>
          <p14:tracePt t="5496" x="5530850" y="2574925"/>
          <p14:tracePt t="5503" x="5632450" y="2643188"/>
          <p14:tracePt t="5509" x="5726113" y="2719388"/>
          <p14:tracePt t="5517" x="5819775" y="2787650"/>
          <p14:tracePt t="5525" x="5913438" y="2855913"/>
          <p14:tracePt t="5533" x="6007100" y="2922588"/>
          <p14:tracePt t="5541" x="6100763" y="2990850"/>
          <p14:tracePt t="5549" x="6184900" y="3059113"/>
          <p14:tracePt t="5557" x="6278563" y="3119438"/>
          <p14:tracePt t="5565" x="6372225" y="3186113"/>
          <p14:tracePt t="5573" x="6465888" y="3254375"/>
          <p14:tracePt t="5579" x="6559550" y="3322638"/>
          <p14:tracePt t="5587" x="6643688" y="3390900"/>
          <p14:tracePt t="5595" x="6737350" y="3475038"/>
          <p14:tracePt t="5603" x="6831013" y="3560763"/>
          <p14:tracePt t="5612" x="6924675" y="3636963"/>
          <p14:tracePt t="5619" x="7034213" y="3722688"/>
          <p14:tracePt t="5628" x="7137400" y="3816350"/>
          <p14:tracePt t="5635" x="7246938" y="3908425"/>
          <p14:tracePt t="5643" x="7366000" y="3986213"/>
          <p14:tracePt t="5651" x="7527925" y="4105275"/>
          <p14:tracePt t="5657" x="7637463" y="4189413"/>
          <p14:tracePt t="5665" x="7791450" y="4291013"/>
          <p14:tracePt t="5673" x="7961313" y="4394200"/>
          <p14:tracePt t="5681" x="8139113" y="4513263"/>
          <p14:tracePt t="5689" x="8308975" y="4622800"/>
          <p14:tracePt t="5697" x="8488363" y="4741863"/>
          <p14:tracePt t="5705" x="8658225" y="4843463"/>
          <p14:tracePt t="5713" x="8828088" y="4954588"/>
          <p14:tracePt t="5721" x="8963025" y="5030788"/>
          <p14:tracePt t="5729" x="9056688" y="5099050"/>
          <p14:tracePt t="5735" x="9132888" y="5141913"/>
          <p14:tracePt t="5743" x="9183688" y="5200650"/>
          <p14:tracePt t="5751" x="9236075" y="5226050"/>
          <p14:tracePt t="5759" x="9251950" y="5243513"/>
          <p14:tracePt t="5767" x="9269413" y="5260975"/>
          <p14:tracePt t="5775" x="9277350" y="5260975"/>
          <p14:tracePt t="5899" x="9277350" y="5243513"/>
          <p14:tracePt t="5907" x="9269413" y="5226050"/>
          <p14:tracePt t="5915" x="9251950" y="5218113"/>
          <p14:tracePt t="5923" x="9244013" y="5200650"/>
          <p14:tracePt t="5931" x="9236075" y="5183188"/>
          <p14:tracePt t="5939" x="9218613" y="5157788"/>
          <p14:tracePt t="5947" x="9201150" y="5149850"/>
          <p14:tracePt t="5954" x="9183688" y="5132388"/>
          <p14:tracePt t="5961" x="9167813" y="5116513"/>
          <p14:tracePt t="5969" x="9142413" y="5099050"/>
          <p14:tracePt t="5977" x="9117013" y="5081588"/>
          <p14:tracePt t="5985" x="9064625" y="5038725"/>
          <p14:tracePt t="5993" x="8997950" y="4997450"/>
          <p14:tracePt t="6001" x="8921750" y="4946650"/>
          <p14:tracePt t="6009" x="8853488" y="4903788"/>
          <p14:tracePt t="6017" x="8767763" y="4843463"/>
          <p14:tracePt t="6023" x="8674100" y="4775200"/>
          <p14:tracePt t="6031" x="8580438" y="4708525"/>
          <p14:tracePt t="6039" x="8462963" y="4630738"/>
          <p14:tracePt t="6047" x="8301038" y="4546600"/>
          <p14:tracePt t="6055" x="8131175" y="4445000"/>
          <p14:tracePt t="6063" x="7969250" y="4359275"/>
          <p14:tracePt t="6071" x="7748588" y="4249738"/>
          <p14:tracePt t="6079" x="7485063" y="4156075"/>
          <p14:tracePt t="6088" x="7213600" y="4052888"/>
          <p14:tracePt t="6093" x="6932613" y="3892550"/>
          <p14:tracePt t="6101" x="6635750" y="3773488"/>
          <p14:tracePt t="6109" x="6354763" y="3629025"/>
          <p14:tracePt t="6117" x="6108700" y="3517900"/>
          <p14:tracePt t="6125" x="5853113" y="3365500"/>
          <p14:tracePt t="6133" x="5683250" y="3246438"/>
          <p14:tracePt t="6141" x="5505450" y="3127375"/>
          <p14:tracePt t="6149" x="5360988" y="3025775"/>
          <p14:tracePt t="6157" x="5233988" y="2922588"/>
          <p14:tracePt t="6163" x="5097463" y="2787650"/>
          <p14:tracePt t="6171" x="5003800" y="2693988"/>
          <p14:tracePt t="6179" x="4919663" y="2600325"/>
          <p14:tracePt t="6188" x="4843463" y="2524125"/>
          <p14:tracePt t="6195" x="4775200" y="2438400"/>
          <p14:tracePt t="6203" x="4732338" y="2379663"/>
          <p14:tracePt t="6211" x="4699000" y="2311400"/>
          <p14:tracePt t="6219" x="4681538" y="2278063"/>
          <p14:tracePt t="6227" x="4664075" y="2235200"/>
          <p14:tracePt t="6236" x="4656138" y="2209800"/>
          <p14:tracePt t="6241" x="4646613" y="2192338"/>
          <p14:tracePt t="6249" x="4630738" y="2174875"/>
          <p14:tracePt t="6257" x="4630738" y="2166938"/>
          <p14:tracePt t="6265" x="4630738" y="2149475"/>
          <p14:tracePt t="6273" x="4621213" y="2141538"/>
          <p14:tracePt t="6281" x="4621213" y="2133600"/>
          <p14:tracePt t="6390" x="4638675" y="2174875"/>
          <p14:tracePt t="6399" x="4681538" y="2243138"/>
          <p14:tracePt t="6406" x="4749800" y="2336800"/>
          <p14:tracePt t="6415" x="4843463" y="2430463"/>
          <p14:tracePt t="6422" x="4945063" y="2532063"/>
          <p14:tracePt t="6431" x="5106988" y="2643188"/>
          <p14:tracePt t="6438" x="5318125" y="2805113"/>
          <p14:tracePt t="6446" x="5505450" y="2974975"/>
          <p14:tracePt t="6451" x="5735638" y="3127375"/>
          <p14:tracePt t="6459" x="5913438" y="3238500"/>
          <p14:tracePt t="6467" x="6116638" y="3398838"/>
          <p14:tracePt t="6475" x="6296025" y="3535363"/>
          <p14:tracePt t="6483" x="6473825" y="3654425"/>
          <p14:tracePt t="6491" x="6643688" y="3763963"/>
          <p14:tracePt t="6499" x="6856413" y="3951288"/>
          <p14:tracePt t="6507" x="7102475" y="4156075"/>
          <p14:tracePt t="6515" x="7323138" y="4359275"/>
          <p14:tracePt t="6523" x="7561263" y="4564063"/>
          <p14:tracePt t="6529" x="7740650" y="4683125"/>
          <p14:tracePt t="6537" x="7885113" y="4792663"/>
          <p14:tracePt t="6545" x="8062913" y="4903788"/>
          <p14:tracePt t="6553" x="8164513" y="5013325"/>
          <p14:tracePt t="6562" x="8258175" y="5091113"/>
          <p14:tracePt t="6569" x="8343900" y="5157788"/>
          <p14:tracePt t="6577" x="8402638" y="5218113"/>
          <p14:tracePt t="6585" x="8453438" y="5235575"/>
          <p14:tracePt t="6593" x="8478838" y="5251450"/>
          <p14:tracePt t="6599" x="8496300" y="5268913"/>
          <p14:tracePt t="6607" x="8504238" y="5276850"/>
          <p14:tracePt t="6615" x="8513763" y="5276850"/>
          <p14:tracePt t="6623" x="8521700" y="5276850"/>
          <p14:tracePt t="7023" x="8521700" y="5286375"/>
          <p14:tracePt t="7030" x="8496300" y="5319713"/>
          <p14:tracePt t="7038" x="8445500" y="5353050"/>
          <p14:tracePt t="7044" x="8394700" y="5387975"/>
          <p14:tracePt t="7053" x="8359775" y="5405438"/>
          <p14:tracePt t="7061" x="8326438" y="5421313"/>
          <p14:tracePt t="7068" x="8301038" y="5438775"/>
          <p14:tracePt t="7076" x="8291513" y="5456238"/>
          <p14:tracePt t="7084" x="8275638" y="5464175"/>
          <p14:tracePt t="7092" x="8266113" y="5464175"/>
          <p14:tracePt t="7100" x="8266113" y="5472113"/>
          <p14:tracePt t="7375" x="8258175" y="5472113"/>
          <p14:tracePt t="7383" x="8224838" y="5489575"/>
          <p14:tracePt t="7391" x="8164513" y="5507038"/>
          <p14:tracePt t="7397" x="8096250" y="5532438"/>
          <p14:tracePt t="7405" x="8037513" y="5565775"/>
          <p14:tracePt t="7414" x="7977188" y="5583238"/>
          <p14:tracePt t="7421" x="7918450" y="5600700"/>
          <p14:tracePt t="7430" x="7875588" y="5616575"/>
          <p14:tracePt t="7437" x="7859713" y="5626100"/>
          <p14:tracePt t="7446" x="7842250" y="5634038"/>
          <p14:tracePt t="7453" x="7824788" y="5641975"/>
          <p14:tracePt t="7461" x="7816850" y="5641975"/>
          <p14:tracePt t="7467" x="7791450" y="5641975"/>
          <p14:tracePt t="7475" x="7766050" y="5641975"/>
          <p14:tracePt t="7483" x="7748588" y="5641975"/>
          <p14:tracePt t="7491" x="7723188" y="5634038"/>
          <p14:tracePt t="7499" x="7697788" y="5616575"/>
          <p14:tracePt t="7507" x="7662863" y="5600700"/>
          <p14:tracePt t="7515" x="7604125" y="5583238"/>
          <p14:tracePt t="7523" x="7553325" y="5549900"/>
          <p14:tracePt t="7531" x="7485063" y="5507038"/>
          <p14:tracePt t="7539" x="7416800" y="5489575"/>
          <p14:tracePt t="7545" x="7323138" y="5456238"/>
          <p14:tracePt t="7553" x="7246938" y="5430838"/>
          <p14:tracePt t="7561" x="7170738" y="5387975"/>
          <p14:tracePt t="7569" x="7094538" y="5319713"/>
          <p14:tracePt t="7577" x="6992938" y="5251450"/>
          <p14:tracePt t="7586" x="6899275" y="5183188"/>
          <p14:tracePt t="7593" x="6805613" y="5099050"/>
          <p14:tracePt t="7601" x="6711950" y="5030788"/>
          <p14:tracePt t="7609" x="6618288" y="4962525"/>
          <p14:tracePt t="7615" x="6542088" y="4894263"/>
          <p14:tracePt t="7623" x="6473825" y="4843463"/>
          <p14:tracePt t="7631" x="6440488" y="4802188"/>
          <p14:tracePt t="7639" x="6397625" y="4767263"/>
          <p14:tracePt t="7647" x="6372225" y="4724400"/>
          <p14:tracePt t="7655" x="6346825" y="4691063"/>
          <p14:tracePt t="7663" x="6311900" y="4640263"/>
          <p14:tracePt t="7671" x="6296025" y="4589463"/>
          <p14:tracePt t="7680" x="6261100" y="4546600"/>
          <p14:tracePt t="7685" x="6245225" y="4495800"/>
          <p14:tracePt t="7693" x="6227763" y="4435475"/>
          <p14:tracePt t="7701" x="6210300" y="4384675"/>
          <p14:tracePt t="7709" x="6184900" y="4325938"/>
          <p14:tracePt t="7717" x="6167438" y="4300538"/>
          <p14:tracePt t="7725" x="6151563" y="4265613"/>
          <p14:tracePt t="7733" x="6134100" y="4249738"/>
          <p14:tracePt t="7741" x="6126163" y="4240213"/>
          <p14:tracePt t="7749" x="6108700" y="4224338"/>
          <p14:tracePt t="7757" x="6100763" y="4206875"/>
          <p14:tracePt t="7764" x="6091238" y="4197350"/>
          <p14:tracePt t="7771" x="6091238" y="4189413"/>
          <p14:tracePt t="7780" x="6083300" y="4181475"/>
          <p14:tracePt t="7787" x="6083300" y="4171950"/>
          <p14:tracePt t="7795" x="6075363" y="4171950"/>
          <p14:tracePt t="7815" x="6065838" y="4171950"/>
          <p14:tracePt t="7948" x="6057900" y="4164013"/>
          <p14:tracePt t="7960" x="6049963" y="4156075"/>
          <p14:tracePt t="7973" x="6040438" y="4146550"/>
          <p14:tracePt t="7982" x="6032500" y="4138613"/>
          <p14:tracePt t="7989" x="6024563" y="4130675"/>
          <p14:tracePt t="8005" x="6015038" y="4130675"/>
          <p14:tracePt t="8013" x="6015038" y="4121150"/>
          <p14:tracePt t="8021" x="6007100" y="4113213"/>
          <p14:tracePt t="8037" x="6007100" y="4105275"/>
          <p14:tracePt t="8045" x="5997575" y="4095750"/>
          <p14:tracePt t="8051" x="5989638" y="4087813"/>
          <p14:tracePt t="8059" x="5981700" y="4087813"/>
          <p14:tracePt t="8067" x="5981700" y="4070350"/>
          <p14:tracePt t="8075" x="5972175" y="4052888"/>
          <p14:tracePt t="8083" x="5956300" y="4044950"/>
          <p14:tracePt t="8091" x="5938838" y="4027488"/>
          <p14:tracePt t="8099" x="5930900" y="4011613"/>
          <p14:tracePt t="8107" x="5921375" y="3994150"/>
          <p14:tracePt t="8115" x="5913438" y="3994150"/>
          <p14:tracePt t="8121" x="5913438" y="3986213"/>
          <p14:tracePt t="8129" x="5905500" y="3986213"/>
          <p14:tracePt t="8138" x="5905500" y="3976688"/>
          <p14:tracePt t="8244" x="5905500" y="3968750"/>
          <p14:tracePt t="8314" x="5905500" y="3960813"/>
          <p14:tracePt t="8384" x="5895975" y="3960813"/>
          <p14:tracePt t="8397" x="5888038" y="3960813"/>
          <p14:tracePt t="8405" x="5880100" y="3960813"/>
          <p14:tracePt t="8412" x="5870575" y="3960813"/>
          <p14:tracePt t="8418" x="5862638" y="3960813"/>
          <p14:tracePt t="8438" x="5853113" y="3960813"/>
          <p14:tracePt t="8487" x="5853113" y="3968750"/>
          <p14:tracePt t="8551" x="5845175" y="3968750"/>
          <p14:tracePt t="8704" x="5827713" y="3986213"/>
          <p14:tracePt t="8710" x="5819775" y="4002088"/>
          <p14:tracePt t="8718" x="5794375" y="4019550"/>
          <p14:tracePt t="8726" x="5768975" y="4027488"/>
          <p14:tracePt t="8734" x="5743575" y="4044950"/>
          <p14:tracePt t="8742" x="5718175" y="4052888"/>
          <p14:tracePt t="8752" x="5708650" y="4062413"/>
          <p14:tracePt t="8758" x="5692775" y="4070350"/>
          <p14:tracePt t="8767" x="5675313" y="4070350"/>
          <p14:tracePt t="8840" x="5667375" y="4079875"/>
          <p14:tracePt t="8852" x="5657850" y="4079875"/>
          <p14:tracePt t="8858" x="5657850" y="4087813"/>
          <p14:tracePt t="8867" x="5641975" y="4105275"/>
          <p14:tracePt t="8875" x="5616575" y="4121150"/>
          <p14:tracePt t="8886" x="5591175" y="4164013"/>
          <p14:tracePt t="8890" x="5565775" y="4197350"/>
          <p14:tracePt t="8898" x="5530850" y="4232275"/>
          <p14:tracePt t="8905" x="5505450" y="4275138"/>
          <p14:tracePt t="8914" x="5480050" y="4300538"/>
          <p14:tracePt t="8921" x="5462588" y="4325938"/>
          <p14:tracePt t="8927" x="5454650" y="4333875"/>
          <p14:tracePt t="8935" x="5454650" y="4341813"/>
          <p14:tracePt t="8943" x="5454650" y="4351338"/>
          <p14:tracePt t="9215" x="5472113" y="4351338"/>
          <p14:tracePt t="9223" x="5522913" y="4359275"/>
          <p14:tracePt t="9231" x="5581650" y="4384675"/>
          <p14:tracePt t="9239" x="5649913" y="4402138"/>
          <p14:tracePt t="9248" x="5735638" y="4427538"/>
          <p14:tracePt t="9255" x="5811838" y="4435475"/>
          <p14:tracePt t="9263" x="5905500" y="4435475"/>
          <p14:tracePt t="9271" x="6024563" y="4435475"/>
          <p14:tracePt t="9279" x="6134100" y="4435475"/>
          <p14:tracePt t="9285" x="6278563" y="4410075"/>
          <p14:tracePt t="9295" x="6423025" y="4384675"/>
          <p14:tracePt t="9301" x="6559550" y="4359275"/>
          <p14:tracePt t="9309" x="6711950" y="4316413"/>
          <p14:tracePt t="9317" x="6881813" y="4257675"/>
          <p14:tracePt t="9325" x="7051675" y="4181475"/>
          <p14:tracePt t="9333" x="7188200" y="4105275"/>
          <p14:tracePt t="9341" x="7348538" y="4019550"/>
          <p14:tracePt t="9349" x="7518400" y="3925888"/>
          <p14:tracePt t="9355" x="7680325" y="3841750"/>
          <p14:tracePt t="9363" x="7859713" y="3722688"/>
          <p14:tracePt t="9371" x="7977188" y="3629025"/>
          <p14:tracePt t="9379" x="8096250" y="3543300"/>
          <p14:tracePt t="9388" x="8189913" y="3459163"/>
          <p14:tracePt t="9395" x="8275638" y="3390900"/>
          <p14:tracePt t="9405" x="8334375" y="3322638"/>
          <p14:tracePt t="9411" x="8394700" y="3263900"/>
          <p14:tracePt t="9421" x="8410575" y="3228975"/>
          <p14:tracePt t="9427" x="8420100" y="3178175"/>
          <p14:tracePt t="9433" x="8420100" y="3144838"/>
          <p14:tracePt t="9441" x="8420100" y="3094038"/>
          <p14:tracePt t="9449" x="8420100" y="3033713"/>
          <p14:tracePt t="9457" x="8402638" y="2974975"/>
          <p14:tracePt t="9465" x="8385175" y="2914650"/>
          <p14:tracePt t="9473" x="8369300" y="2855913"/>
          <p14:tracePt t="9481" x="8343900" y="2787650"/>
          <p14:tracePt t="9489" x="8334375" y="2727325"/>
          <p14:tracePt t="9497" x="8318500" y="2668588"/>
          <p14:tracePt t="9505" x="8291513" y="2608263"/>
          <p14:tracePt t="9512" x="8275638" y="2549525"/>
          <p14:tracePt t="9521" x="8240713" y="2481263"/>
          <p14:tracePt t="9528" x="8224838" y="2438400"/>
          <p14:tracePt t="9538" x="8207375" y="2405063"/>
          <p14:tracePt t="9545" x="8189913" y="2379663"/>
          <p14:tracePt t="9551" x="8174038" y="2344738"/>
          <p14:tracePt t="9560" x="8156575" y="2328863"/>
          <p14:tracePt t="9568" x="8139113" y="2303463"/>
          <p14:tracePt t="9575" x="8131175" y="2293938"/>
          <p14:tracePt t="9582" x="8105775" y="2268538"/>
          <p14:tracePt t="9590" x="8088313" y="2252663"/>
          <p14:tracePt t="9597" x="8070850" y="2235200"/>
          <p14:tracePt t="9607" x="8054975" y="2217738"/>
          <p14:tracePt t="9613" x="8045450" y="2209800"/>
          <p14:tracePt t="9622" x="8029575" y="2200275"/>
          <p14:tracePt t="9629" x="8012113" y="2184400"/>
          <p14:tracePt t="9639" x="7994650" y="2166938"/>
          <p14:tracePt t="9645" x="7986713" y="2159000"/>
          <p14:tracePt t="9651" x="7969250" y="2149475"/>
          <p14:tracePt t="9659" x="7951788" y="2141538"/>
          <p14:tracePt t="9668" x="7935913" y="2133600"/>
          <p14:tracePt t="9675" x="7918450" y="2124075"/>
          <p14:tracePt t="9683" x="7893050" y="2116138"/>
          <p14:tracePt t="9691" x="7850188" y="2116138"/>
          <p14:tracePt t="9699" x="7816850" y="2116138"/>
          <p14:tracePt t="9707" x="7766050" y="2108200"/>
          <p14:tracePt t="9715" x="7705725" y="2108200"/>
          <p14:tracePt t="9723" x="7621588" y="2108200"/>
          <p14:tracePt t="9730" x="7545388" y="2108200"/>
          <p14:tracePt t="9738" x="7459663" y="2116138"/>
          <p14:tracePt t="9745" x="7373938" y="2116138"/>
          <p14:tracePt t="9755" x="7289800" y="2133600"/>
          <p14:tracePt t="9761" x="7204075" y="2133600"/>
          <p14:tracePt t="9770" x="7127875" y="2133600"/>
          <p14:tracePt t="9777" x="7059613" y="2124075"/>
          <p14:tracePt t="9786" x="7000875" y="2116138"/>
          <p14:tracePt t="9793" x="6958013" y="2116138"/>
          <p14:tracePt t="9799" x="6924675" y="2108200"/>
          <p14:tracePt t="9807" x="6873875" y="2098675"/>
          <p14:tracePt t="9815" x="6848475" y="2098675"/>
          <p14:tracePt t="9823" x="6805613" y="2090738"/>
          <p14:tracePt t="9831" x="6770688" y="2082800"/>
          <p14:tracePt t="9839" x="6711950" y="2082800"/>
          <p14:tracePt t="9847" x="6653213" y="2082800"/>
          <p14:tracePt t="9857" x="6592888" y="2082800"/>
          <p14:tracePt t="9863" x="6534150" y="2082800"/>
          <p14:tracePt t="9870" x="6465888" y="2082800"/>
          <p14:tracePt t="9890" x="6321425" y="2108200"/>
          <p14:tracePt t="9893" x="6227763" y="2116138"/>
          <p14:tracePt t="9901" x="6142038" y="2116138"/>
          <p14:tracePt t="9909" x="6075363" y="2124075"/>
          <p14:tracePt t="9917" x="5997575" y="2141538"/>
          <p14:tracePt t="9925" x="5921375" y="2159000"/>
          <p14:tracePt t="9933" x="5862638" y="2166938"/>
          <p14:tracePt t="9939" x="5819775" y="2192338"/>
          <p14:tracePt t="9947" x="5761038" y="2209800"/>
          <p14:tracePt t="9955" x="5726113" y="2217738"/>
          <p14:tracePt t="9963" x="5675313" y="2235200"/>
          <p14:tracePt t="9971" x="5649913" y="2252663"/>
          <p14:tracePt t="9979" x="5607050" y="2268538"/>
          <p14:tracePt t="9987" x="5573713" y="2286000"/>
          <p14:tracePt t="9995" x="5522913" y="2303463"/>
          <p14:tracePt t="10004" x="5472113" y="2336800"/>
          <p14:tracePt t="10009" x="5421313" y="2379663"/>
          <p14:tracePt t="10017" x="5368925" y="2422525"/>
          <p14:tracePt t="10026" x="5310188" y="2447925"/>
          <p14:tracePt t="10033" x="5259388" y="2498725"/>
          <p14:tracePt t="10041" x="5191125" y="2541588"/>
          <p14:tracePt t="10049" x="5140325" y="2582863"/>
          <p14:tracePt t="10057" x="5089525" y="2633663"/>
          <p14:tracePt t="10065" x="5046663" y="2686050"/>
          <p14:tracePt t="10073" x="5021263" y="2752725"/>
          <p14:tracePt t="10079" x="4987925" y="2813050"/>
          <p14:tracePt t="10088" x="4970463" y="2871788"/>
          <p14:tracePt t="10096" x="4945063" y="2940050"/>
          <p14:tracePt t="10104" x="4927600" y="3000375"/>
          <p14:tracePt t="10111" x="4910138" y="3041650"/>
          <p14:tracePt t="10120" x="4884738" y="3109913"/>
          <p14:tracePt t="10127" x="4876800" y="3170238"/>
          <p14:tracePt t="10135" x="4876800" y="3221038"/>
          <p14:tracePt t="10143" x="4876800" y="3297238"/>
          <p14:tracePt t="10151" x="4876800" y="3355975"/>
          <p14:tracePt t="10157" x="4902200" y="3441700"/>
          <p14:tracePt t="10165" x="4919663" y="3517900"/>
          <p14:tracePt t="10173" x="4945063" y="3603625"/>
          <p14:tracePt t="10181" x="4962525" y="3697288"/>
          <p14:tracePt t="10189" x="4995863" y="3781425"/>
          <p14:tracePt t="10197" x="5046663" y="3883025"/>
          <p14:tracePt t="10205" x="5089525" y="3976688"/>
          <p14:tracePt t="10213" x="5132388" y="4052888"/>
          <p14:tracePt t="10221" x="5165725" y="4105275"/>
          <p14:tracePt t="10227" x="5216525" y="4171950"/>
          <p14:tracePt t="10236" x="5259388" y="4232275"/>
          <p14:tracePt t="10243" x="5302250" y="4283075"/>
          <p14:tracePt t="10251" x="5353050" y="4333875"/>
          <p14:tracePt t="10259" x="5403850" y="4384675"/>
          <p14:tracePt t="10267" x="5472113" y="4427538"/>
          <p14:tracePt t="10275" x="5530850" y="4460875"/>
          <p14:tracePt t="10283" x="5599113" y="4503738"/>
          <p14:tracePt t="10291" x="5675313" y="4538663"/>
          <p14:tracePt t="10297" x="5761038" y="4579938"/>
          <p14:tracePt t="10305" x="5853113" y="4630738"/>
          <p14:tracePt t="10313" x="5938838" y="4657725"/>
          <p14:tracePt t="10321" x="6032500" y="4691063"/>
          <p14:tracePt t="10329" x="6116638" y="4716463"/>
          <p14:tracePt t="10337" x="6210300" y="4775200"/>
          <p14:tracePt t="10345" x="6311900" y="4843463"/>
          <p14:tracePt t="10354" x="6405563" y="4911725"/>
          <p14:tracePt t="10361" x="6516688" y="4979988"/>
          <p14:tracePt t="10370" x="6618288" y="5038725"/>
          <p14:tracePt t="10375" x="6704013" y="5073650"/>
          <p14:tracePt t="10383" x="6805613" y="5099050"/>
          <p14:tracePt t="10391" x="6924675" y="5106988"/>
          <p14:tracePt t="10399" x="7051675" y="5124450"/>
          <p14:tracePt t="10407" x="7162800" y="5124450"/>
          <p14:tracePt t="10415" x="7281863" y="5116513"/>
          <p14:tracePt t="10423" x="7391400" y="5091113"/>
          <p14:tracePt t="10431" x="7510463" y="5073650"/>
          <p14:tracePt t="10439" x="7612063" y="5038725"/>
          <p14:tracePt t="10445" x="7740650" y="4979988"/>
          <p14:tracePt t="10455" x="7867650" y="4946650"/>
          <p14:tracePt t="10461" x="7986713" y="4894263"/>
          <p14:tracePt t="10469" x="8096250" y="4827588"/>
          <p14:tracePt t="10477" x="8215313" y="4749800"/>
          <p14:tracePt t="10486" x="8308975" y="4673600"/>
          <p14:tracePt t="10493" x="8394700" y="4589463"/>
          <p14:tracePt t="10501" x="8488363" y="4513263"/>
          <p14:tracePt t="10509" x="8555038" y="4427538"/>
          <p14:tracePt t="10517" x="8615363" y="4341813"/>
          <p14:tracePt t="10523" x="8674100" y="4249738"/>
          <p14:tracePt t="10531" x="8699500" y="4189413"/>
          <p14:tracePt t="10539" x="8724900" y="4095750"/>
          <p14:tracePt t="10547" x="8750300" y="4011613"/>
          <p14:tracePt t="10555" x="8750300" y="3925888"/>
          <p14:tracePt t="10563" x="8759825" y="3841750"/>
          <p14:tracePt t="10571" x="8759825" y="3738563"/>
          <p14:tracePt t="10579" x="8759825" y="3636963"/>
          <p14:tracePt t="10588" x="8759825" y="3543300"/>
          <p14:tracePt t="10593" x="8759825" y="3416300"/>
          <p14:tracePt t="10601" x="8759825" y="3289300"/>
          <p14:tracePt t="10609" x="8759825" y="3186113"/>
          <p14:tracePt t="10617" x="8759825" y="3101975"/>
          <p14:tracePt t="10625" x="8742363" y="3041650"/>
          <p14:tracePt t="10633" x="8724900" y="2965450"/>
          <p14:tracePt t="10641" x="8709025" y="2906713"/>
          <p14:tracePt t="10649" x="8691563" y="2863850"/>
          <p14:tracePt t="10657" x="8674100" y="2813050"/>
          <p14:tracePt t="10663" x="8658225" y="2778125"/>
          <p14:tracePt t="10671" x="8640763" y="2727325"/>
          <p14:tracePt t="10679" x="8623300" y="2693988"/>
          <p14:tracePt t="10688" x="8605838" y="2660650"/>
          <p14:tracePt t="10695" x="8589963" y="2625725"/>
          <p14:tracePt t="10705" x="8564563" y="2608263"/>
          <p14:tracePt t="10711" x="8529638" y="2582863"/>
          <p14:tracePt t="10721" x="8496300" y="2566988"/>
          <p14:tracePt t="10727" x="8462963" y="2549525"/>
          <p14:tracePt t="10733" x="8394700" y="2524125"/>
          <p14:tracePt t="10741" x="8334375" y="2516188"/>
          <p14:tracePt t="10749" x="8291513" y="2506663"/>
          <p14:tracePt t="10757" x="8232775" y="2498725"/>
          <p14:tracePt t="10765" x="8174038" y="2498725"/>
          <p14:tracePt t="10773" x="8113713" y="2498725"/>
          <p14:tracePt t="10781" x="8054975" y="2498725"/>
          <p14:tracePt t="10789" x="7986713" y="2506663"/>
          <p14:tracePt t="10797" x="7910513" y="2532063"/>
          <p14:tracePt t="10805" x="7824788" y="2549525"/>
          <p14:tracePt t="10811" x="7723188" y="2574925"/>
          <p14:tracePt t="10820" x="7629525" y="2608263"/>
          <p14:tracePt t="10827" x="7485063" y="2643188"/>
          <p14:tracePt t="10837" x="7373938" y="2676525"/>
          <p14:tracePt t="10843" x="7229475" y="2701925"/>
          <p14:tracePt t="10851" x="7112000" y="2727325"/>
          <p14:tracePt t="10859" x="7008813" y="2744788"/>
          <p14:tracePt t="10867" x="6924675" y="2770188"/>
          <p14:tracePt t="10876" x="6838950" y="2795588"/>
          <p14:tracePt t="10888" x="6745288" y="2813050"/>
          <p14:tracePt t="10889" x="6669088" y="2855913"/>
          <p14:tracePt t="10897" x="6584950" y="2906713"/>
          <p14:tracePt t="10908" x="6499225" y="2957513"/>
          <p14:tracePt t="10914" x="6423025" y="2990850"/>
          <p14:tracePt t="10922" x="6338888" y="3051175"/>
          <p14:tracePt t="10930" x="6253163" y="3119438"/>
          <p14:tracePt t="10938" x="6167438" y="3186113"/>
          <p14:tracePt t="10945" x="6075363" y="3254375"/>
          <p14:tracePt t="10954" x="5981700" y="3322638"/>
          <p14:tracePt t="10959" x="5888038" y="3416300"/>
          <p14:tracePt t="10967" x="5819775" y="3484563"/>
          <p14:tracePt t="10975" x="5751513" y="3560763"/>
          <p14:tracePt t="10983" x="5708650" y="3636963"/>
          <p14:tracePt t="10991" x="5683250" y="3730625"/>
          <p14:tracePt t="10999" x="5667375" y="3790950"/>
          <p14:tracePt t="11007" x="5657850" y="3857625"/>
          <p14:tracePt t="11015" x="5641975" y="3935413"/>
          <p14:tracePt t="11023" x="5641975" y="4002088"/>
          <p14:tracePt t="11029" x="5657850" y="4095750"/>
          <p14:tracePt t="11037" x="5667375" y="4181475"/>
          <p14:tracePt t="11046" x="5692775" y="4265613"/>
          <p14:tracePt t="11054" x="5726113" y="4359275"/>
          <p14:tracePt t="11061" x="5761038" y="4445000"/>
          <p14:tracePt t="11069" x="5802313" y="4538663"/>
          <p14:tracePt t="11077" x="5845175" y="4630738"/>
          <p14:tracePt t="11085" x="5880100" y="4716463"/>
          <p14:tracePt t="11093" x="5913438" y="4775200"/>
          <p14:tracePt t="11099" x="5956300" y="4843463"/>
          <p14:tracePt t="11107" x="5981700" y="4878388"/>
          <p14:tracePt t="11115" x="6024563" y="4911725"/>
          <p14:tracePt t="11123" x="6040438" y="4919663"/>
          <p14:tracePt t="11131" x="6075363" y="4937125"/>
          <p14:tracePt t="11142" x="6116638" y="4962525"/>
          <p14:tracePt t="11148" x="6151563" y="4979988"/>
          <p14:tracePt t="11159" x="6194425" y="4997450"/>
          <p14:tracePt t="11164" x="6253163" y="4997450"/>
          <p14:tracePt t="11172" x="6329363" y="4997450"/>
          <p14:tracePt t="11177" x="6415088" y="4997450"/>
          <p14:tracePt t="11185" x="6508750" y="4997450"/>
          <p14:tracePt t="11193" x="6643688" y="4972050"/>
          <p14:tracePt t="11201" x="6770688" y="4954588"/>
          <p14:tracePt t="11209" x="6907213" y="4937125"/>
          <p14:tracePt t="11217" x="7051675" y="4911725"/>
          <p14:tracePt t="11225" x="7213600" y="4886325"/>
          <p14:tracePt t="11233" x="7358063" y="4860925"/>
          <p14:tracePt t="11241" x="7485063" y="4835525"/>
          <p14:tracePt t="11247" x="7586663" y="4818063"/>
          <p14:tracePt t="11255" x="7672388" y="4792663"/>
          <p14:tracePt t="11263" x="7748588" y="4759325"/>
          <p14:tracePt t="11272" x="7824788" y="4724400"/>
          <p14:tracePt t="11279" x="7900988" y="4683125"/>
          <p14:tracePt t="11288" x="7969250" y="4622800"/>
          <p14:tracePt t="11295" x="8037513" y="4554538"/>
          <p14:tracePt t="11304" x="8105775" y="4470400"/>
          <p14:tracePt t="11311" x="8164513" y="4410075"/>
          <p14:tracePt t="11317" x="8250238" y="4325938"/>
          <p14:tracePt t="11325" x="8318500" y="4232275"/>
          <p14:tracePt t="11333" x="8385175" y="4146550"/>
          <p14:tracePt t="11341" x="8453438" y="4052888"/>
          <p14:tracePt t="11349" x="8504238" y="3986213"/>
          <p14:tracePt t="11357" x="8564563" y="3892550"/>
          <p14:tracePt t="11365" x="8597900" y="3816350"/>
          <p14:tracePt t="11373" x="8623300" y="3748088"/>
          <p14:tracePt t="11381" x="8640763" y="3679825"/>
          <p14:tracePt t="11388" x="8658225" y="3619500"/>
          <p14:tracePt t="11395" x="8666163" y="3578225"/>
          <p14:tracePt t="11404" x="8674100" y="3543300"/>
          <p14:tracePt t="11411" x="8674100" y="3527425"/>
          <p14:tracePt t="11421" x="8674100" y="3509963"/>
          <p14:tracePt t="11427" x="8674100" y="3492500"/>
          <p14:tracePt t="11435" x="8666163" y="3475038"/>
          <p14:tracePt t="11443" x="8648700" y="3459163"/>
          <p14:tracePt t="11451" x="8632825" y="3459163"/>
          <p14:tracePt t="11459" x="8632825" y="3449638"/>
          <p14:tracePt t="11465" x="8615363" y="3433763"/>
          <p14:tracePt t="11473" x="8597900" y="3424238"/>
          <p14:tracePt t="11482" x="8580438" y="3416300"/>
          <p14:tracePt t="11489" x="8572500" y="3408363"/>
          <p14:tracePt t="11497" x="8555038" y="3398838"/>
          <p14:tracePt t="11505" x="8539163" y="3390900"/>
          <p14:tracePt t="11513" x="8529638" y="3382963"/>
          <p14:tracePt t="11521" x="8513763" y="3373438"/>
          <p14:tracePt t="11529" x="8504238" y="3373438"/>
          <p14:tracePt t="11535" x="8496300" y="3373438"/>
          <p14:tracePt t="12455" x="8488363" y="3373438"/>
          <p14:tracePt t="12464" x="8470900" y="3390900"/>
          <p14:tracePt t="12471" x="8453438" y="3408363"/>
          <p14:tracePt t="12477" x="8428038" y="3424238"/>
          <p14:tracePt t="12485" x="8385175" y="3467100"/>
          <p14:tracePt t="12493" x="8359775" y="3502025"/>
          <p14:tracePt t="12502" x="8318500" y="3568700"/>
          <p14:tracePt t="12509" x="8275638" y="3629025"/>
          <p14:tracePt t="12517" x="8224838" y="3697288"/>
          <p14:tracePt t="12525" x="8156575" y="3763963"/>
          <p14:tracePt t="12533" x="8088313" y="3824288"/>
          <p14:tracePt t="12541" x="8020050" y="3892550"/>
          <p14:tracePt t="12549" x="7951788" y="3986213"/>
          <p14:tracePt t="12555" x="7885113" y="4079875"/>
          <p14:tracePt t="12563" x="7824788" y="4171950"/>
          <p14:tracePt t="12571" x="7773988" y="4249738"/>
          <p14:tracePt t="12579" x="7731125" y="4325938"/>
          <p14:tracePt t="12587" x="7688263" y="4384675"/>
          <p14:tracePt t="12595" x="7654925" y="4452938"/>
          <p14:tracePt t="12604" x="7621588" y="4513263"/>
          <p14:tracePt t="12611" x="7604125" y="4546600"/>
          <p14:tracePt t="12620" x="7586663" y="4579938"/>
          <p14:tracePt t="12625" x="7578725" y="4630738"/>
          <p14:tracePt t="12633" x="7561263" y="4683125"/>
          <p14:tracePt t="12641" x="7553325" y="4708525"/>
          <p14:tracePt t="12649" x="7535863" y="4759325"/>
          <p14:tracePt t="12657" x="7527925" y="4792663"/>
          <p14:tracePt t="12665" x="7510463" y="4827588"/>
          <p14:tracePt t="12673" x="7502525" y="4860925"/>
          <p14:tracePt t="12681" x="7485063" y="4894263"/>
          <p14:tracePt t="12689" x="7459663" y="4954588"/>
          <p14:tracePt t="12695" x="7442200" y="5005388"/>
          <p14:tracePt t="12704" x="7426325" y="5064125"/>
          <p14:tracePt t="12711" x="7400925" y="5099050"/>
          <p14:tracePt t="12720" x="7383463" y="5132388"/>
          <p14:tracePt t="12727" x="7366000" y="5167313"/>
          <p14:tracePt t="12736" x="7358063" y="5183188"/>
          <p14:tracePt t="12743" x="7340600" y="5200650"/>
          <p14:tracePt t="12751" x="7323138" y="5218113"/>
          <p14:tracePt t="12759" x="7307263" y="5243513"/>
          <p14:tracePt t="12767" x="7289800" y="5251450"/>
          <p14:tracePt t="12773" x="7281863" y="5268913"/>
          <p14:tracePt t="12781" x="7256463" y="5294313"/>
          <p14:tracePt t="12789" x="7221538" y="5311775"/>
          <p14:tracePt t="12797" x="7178675" y="5327650"/>
          <p14:tracePt t="12805" x="7137400" y="5345113"/>
          <p14:tracePt t="12813" x="7085013" y="5370513"/>
          <p14:tracePt t="12821" x="7034213" y="5387975"/>
          <p14:tracePt t="12829" x="7000875" y="5405438"/>
          <p14:tracePt t="12838" x="6967538" y="5421313"/>
          <p14:tracePt t="12843" x="6950075" y="5430838"/>
          <p14:tracePt t="12851" x="6924675" y="5430838"/>
          <p14:tracePt t="12859" x="6907213" y="5438775"/>
          <p14:tracePt t="12867" x="6889750" y="5446713"/>
          <p14:tracePt t="12887" x="6881813" y="5446713"/>
          <p14:tracePt t="12907" x="6873875" y="5446713"/>
          <p14:tracePt t="12941" x="6864350" y="5446713"/>
          <p14:tracePt t="12949" x="6838950" y="5446713"/>
          <p14:tracePt t="12957" x="6831013" y="5446713"/>
          <p14:tracePt t="12965" x="6813550" y="5446713"/>
          <p14:tracePt t="12973" x="6805613" y="5446713"/>
          <p14:tracePt t="12981" x="6788150" y="5446713"/>
          <p14:tracePt t="12989" x="6780213" y="5446713"/>
          <p14:tracePt t="13086" x="6770688" y="5446713"/>
          <p14:tracePt t="13098" x="6762750" y="5438775"/>
          <p14:tracePt t="13106" x="6754813" y="5430838"/>
          <p14:tracePt t="13114" x="6737350" y="5421313"/>
          <p14:tracePt t="13124" x="6719888" y="5405438"/>
          <p14:tracePt t="13129" x="6704013" y="5395913"/>
          <p14:tracePt t="13136" x="6694488" y="5380038"/>
          <p14:tracePt t="13143" x="6678613" y="5370513"/>
          <p14:tracePt t="13153" x="6661150" y="5370513"/>
          <p14:tracePt t="13159" x="6643688" y="5353050"/>
          <p14:tracePt t="13167" x="6635750" y="5353050"/>
          <p14:tracePt t="13175" x="6618288" y="5353050"/>
          <p14:tracePt t="13183" x="6610350" y="5353050"/>
          <p14:tracePt t="13191" x="6592888" y="5353050"/>
          <p14:tracePt t="13199" x="6584950" y="5353050"/>
          <p14:tracePt t="13213" x="6575425" y="5353050"/>
          <p14:tracePt t="13221" x="6567488" y="5353050"/>
          <p14:tracePt t="13230" x="6559550" y="5353050"/>
          <p14:tracePt t="13238" x="6550025" y="5353050"/>
          <p14:tracePt t="13245" x="6534150" y="5362575"/>
          <p14:tracePt t="13255" x="6524625" y="5370513"/>
          <p14:tracePt t="13261" x="6508750" y="5387975"/>
          <p14:tracePt t="13270" x="6491288" y="5395913"/>
          <p14:tracePt t="13277" x="6473825" y="5405438"/>
          <p14:tracePt t="13283" x="6465888" y="5413375"/>
          <p14:tracePt t="13291" x="6448425" y="5421313"/>
          <p14:tracePt t="13299" x="6430963" y="5430838"/>
          <p14:tracePt t="13307" x="6415088" y="5446713"/>
          <p14:tracePt t="13315" x="6405563" y="5446713"/>
          <p14:tracePt t="13323" x="6389688" y="5464175"/>
          <p14:tracePt t="13331" x="6372225" y="5472113"/>
          <p14:tracePt t="13339" x="6364288" y="5489575"/>
          <p14:tracePt t="13347" x="6354763" y="5507038"/>
          <p14:tracePt t="13354" x="6338888" y="5514975"/>
          <p14:tracePt t="13361" x="6329363" y="5532438"/>
          <p14:tracePt t="13370" x="6321425" y="5549900"/>
          <p14:tracePt t="13377" x="6311900" y="5557838"/>
          <p14:tracePt t="13386" x="6303963" y="5575300"/>
          <p14:tracePt t="13393" x="6296025" y="5583238"/>
          <p14:tracePt t="13401" x="6286500" y="5600700"/>
          <p14:tracePt t="13409" x="6278563" y="5608638"/>
          <p14:tracePt t="13418" x="6278563" y="5626100"/>
          <p14:tracePt t="13423" x="6278563" y="5634038"/>
          <p14:tracePt t="13431" x="6278563" y="5651500"/>
          <p14:tracePt t="13439" x="6278563" y="5659438"/>
          <p14:tracePt t="13447" x="6278563" y="5668963"/>
          <p14:tracePt t="13553" x="6286500" y="5668963"/>
          <p14:tracePt t="13561" x="6303963" y="5651500"/>
          <p14:tracePt t="13570" x="6321425" y="5634038"/>
          <p14:tracePt t="13575" x="6329363" y="5626100"/>
          <p14:tracePt t="13583" x="6346825" y="5608638"/>
          <p14:tracePt t="13591" x="6346825" y="5600700"/>
          <p14:tracePt t="13599" x="6364288" y="5591175"/>
          <p14:tracePt t="13615" x="6372225" y="5583238"/>
          <p14:tracePt t="13623" x="6372225" y="5575300"/>
          <p14:tracePt t="13631" x="6380163" y="5575300"/>
          <p14:tracePt t="13645" x="6389688" y="5575300"/>
          <p14:tracePt t="13727" x="6389688" y="5565775"/>
          <p14:tracePt t="13868" x="6397625" y="5575300"/>
          <p14:tracePt t="13877" x="6405563" y="5583238"/>
          <p14:tracePt t="13884" x="6415088" y="5591175"/>
          <p14:tracePt t="13900" x="6423025" y="5600700"/>
          <p14:tracePt t="13908" x="6440488" y="5608638"/>
          <p14:tracePt t="13924" x="6448425" y="5608638"/>
          <p14:tracePt t="13932" x="6456363" y="5608638"/>
          <p14:tracePt t="13938" x="6465888" y="5608638"/>
          <p14:tracePt t="13945" x="6483350" y="5608638"/>
          <p14:tracePt t="13954" x="6508750" y="5608638"/>
          <p14:tracePt t="13961" x="6516688" y="5608638"/>
          <p14:tracePt t="13969" x="6550025" y="5616575"/>
          <p14:tracePt t="13977" x="6592888" y="5616575"/>
          <p14:tracePt t="13986" x="6626225" y="5626100"/>
          <p14:tracePt t="13993" x="6686550" y="5626100"/>
          <p14:tracePt t="14002" x="6745288" y="5641975"/>
          <p14:tracePt t="14007" x="6805613" y="5651500"/>
          <p14:tracePt t="14015" x="6864350" y="5651500"/>
          <p14:tracePt t="14023" x="6907213" y="5651500"/>
          <p14:tracePt t="14031" x="6967538" y="5668963"/>
          <p14:tracePt t="14039" x="7026275" y="5676900"/>
          <p14:tracePt t="14047" x="7085013" y="5684838"/>
          <p14:tracePt t="14055" x="7145338" y="5702300"/>
          <p14:tracePt t="14063" x="7204075" y="5710238"/>
          <p14:tracePt t="14071" x="7264400" y="5719763"/>
          <p14:tracePt t="14077" x="7297738" y="5719763"/>
          <p14:tracePt t="14085" x="7340600" y="5727700"/>
          <p14:tracePt t="14093" x="7383463" y="5735638"/>
          <p14:tracePt t="14101" x="7416800" y="5745163"/>
          <p14:tracePt t="14109" x="7442200" y="5761038"/>
          <p14:tracePt t="14117" x="7459663" y="5770563"/>
          <p14:tracePt t="14125" x="7467600" y="5778500"/>
          <p14:tracePt t="14133" x="7485063" y="5778500"/>
          <p14:tracePt t="14141" x="7493000" y="5778500"/>
          <p14:tracePt t="14179" x="7502525" y="5778500"/>
          <p14:tracePt t="14187" x="7518400" y="5788025"/>
          <p14:tracePt t="14195" x="7527925" y="5788025"/>
          <p14:tracePt t="14204" x="7545388" y="5795963"/>
          <p14:tracePt t="14211" x="7561263" y="5803900"/>
          <p14:tracePt t="14225" x="7570788" y="5813425"/>
          <p14:tracePt t="14233" x="7578725" y="5813425"/>
          <p14:tracePt t="14241" x="7586663" y="5813425"/>
          <p14:tracePt t="14483" x="7586663" y="5821363"/>
          <p14:tracePt t="15644" x="7596188" y="5813425"/>
          <p14:tracePt t="15652" x="7612063" y="5803900"/>
          <p14:tracePt t="15660" x="7629525" y="5788025"/>
          <p14:tracePt t="15668" x="7629525" y="5770563"/>
          <p14:tracePt t="15674" x="7646988" y="5753100"/>
          <p14:tracePt t="15682" x="7654925" y="5753100"/>
          <p14:tracePt t="15690" x="7662863" y="5745163"/>
          <p14:tracePt t="15703" x="7662863" y="5735638"/>
          <p14:tracePt t="16504" x="7662863" y="5727700"/>
          <p14:tracePt t="16512" x="7662863" y="5710238"/>
          <p14:tracePt t="16529" x="7662863" y="5702300"/>
          <p14:tracePt t="16537" x="7662863" y="5684838"/>
          <p14:tracePt t="16557" x="7662863" y="5676900"/>
          <p14:tracePt t="16577" x="7662863" y="5668963"/>
          <p14:tracePt t="16597" x="7662863" y="5659438"/>
          <p14:tracePt t="16609" x="7662863" y="5651500"/>
          <p14:tracePt t="16627" x="7662863" y="5641975"/>
          <p14:tracePt t="16702" x="7662863" y="5634038"/>
          <p14:tracePt t="16710" x="7662863" y="5626100"/>
          <p14:tracePt t="16718" x="7662863" y="5616575"/>
          <p14:tracePt t="16727" x="7662863" y="5600700"/>
          <p14:tracePt t="16735" x="7662863" y="5591175"/>
          <p14:tracePt t="16743" x="7662863" y="5583238"/>
          <p14:tracePt t="16750" x="7662863" y="5565775"/>
          <p14:tracePt t="16758" x="7654925" y="5557838"/>
          <p14:tracePt t="16764" x="7646988" y="5540375"/>
          <p14:tracePt t="16772" x="7637463" y="5524500"/>
          <p14:tracePt t="16779" x="7637463" y="5507038"/>
          <p14:tracePt t="16788" x="7629525" y="5497513"/>
          <p14:tracePt t="16795" x="7621588" y="5481638"/>
          <p14:tracePt t="16803" x="7612063" y="5464175"/>
          <p14:tracePt t="16811" x="7596188" y="5456238"/>
          <p14:tracePt t="16819" x="7586663" y="5446713"/>
          <p14:tracePt t="16827" x="7586663" y="5430838"/>
          <p14:tracePt t="16833" x="7570788" y="5413375"/>
          <p14:tracePt t="16841" x="7553325" y="5405438"/>
          <p14:tracePt t="16849" x="7545388" y="5395913"/>
          <p14:tracePt t="16857" x="7535863" y="5380038"/>
          <p14:tracePt t="16865" x="7527925" y="5362575"/>
          <p14:tracePt t="16873" x="7518400" y="5353050"/>
          <p14:tracePt t="16881" x="7510463" y="5337175"/>
          <p14:tracePt t="16890" x="7502525" y="5327650"/>
          <p14:tracePt t="16897" x="7493000" y="5319713"/>
          <p14:tracePt t="16906" x="7493000" y="5311775"/>
          <p14:tracePt t="16911" x="7493000" y="5302250"/>
          <p14:tracePt t="16919" x="7485063" y="5294313"/>
          <p14:tracePt t="16927" x="7477125" y="5294313"/>
          <p14:tracePt t="16935" x="7467600" y="5276850"/>
          <p14:tracePt t="16943" x="7459663" y="5260975"/>
          <p14:tracePt t="16951" x="7451725" y="5251450"/>
          <p14:tracePt t="16959" x="7434263" y="5235575"/>
          <p14:tracePt t="16968" x="7426325" y="5218113"/>
          <p14:tracePt t="16976" x="7408863" y="5200650"/>
          <p14:tracePt t="16982" x="7400925" y="5192713"/>
          <p14:tracePt t="16992" x="7383463" y="5175250"/>
          <p14:tracePt t="16998" x="7366000" y="5157788"/>
          <p14:tracePt t="17009" x="7358063" y="5141913"/>
          <p14:tracePt t="17014" x="7340600" y="5132388"/>
          <p14:tracePt t="17024" x="7340600" y="5116513"/>
          <p14:tracePt t="17030" x="7323138" y="5099050"/>
          <p14:tracePt t="17038" x="7315200" y="5081588"/>
          <p14:tracePt t="17046" x="7297738" y="5073650"/>
          <p14:tracePt t="17052" x="7281863" y="5056188"/>
          <p14:tracePt t="17060" x="7272338" y="5038725"/>
          <p14:tracePt t="17067" x="7256463" y="5022850"/>
          <p14:tracePt t="17076" x="7239000" y="5005388"/>
          <p14:tracePt t="17083" x="7221538" y="4997450"/>
          <p14:tracePt t="17091" x="7196138" y="4972050"/>
          <p14:tracePt t="17099" x="7153275" y="4937125"/>
          <p14:tracePt t="17107" x="7112000" y="4919663"/>
          <p14:tracePt t="17115" x="7077075" y="4903788"/>
          <p14:tracePt t="17122" x="7051675" y="4886325"/>
          <p14:tracePt t="17129" x="7034213" y="4868863"/>
          <p14:tracePt t="17138" x="7018338" y="4868863"/>
          <p14:tracePt t="17145" x="7000875" y="4868863"/>
          <p14:tracePt t="17153" x="6992938" y="4860925"/>
          <p14:tracePt t="17248" x="6983413" y="4860925"/>
          <p14:tracePt t="17256" x="6958013" y="4868863"/>
          <p14:tracePt t="17263" x="6942138" y="4886325"/>
          <p14:tracePt t="17269" x="6907213" y="4903788"/>
          <p14:tracePt t="17277" x="6881813" y="4919663"/>
          <p14:tracePt t="17285" x="6856413" y="4937125"/>
          <p14:tracePt t="17293" x="6831013" y="4954588"/>
          <p14:tracePt t="17301" x="6823075" y="4954588"/>
          <p14:tracePt t="17309" x="6813550" y="4962525"/>
          <p14:tracePt t="17317" x="6797675" y="4972050"/>
          <p14:tracePt t="17573" x="6788150" y="4979988"/>
          <p14:tracePt t="17597" x="6780213" y="4979988"/>
          <p14:tracePt t="17605" x="6770688" y="4987925"/>
          <p14:tracePt t="17613" x="6754813" y="4997450"/>
          <p14:tracePt t="17621" x="6737350" y="5013325"/>
          <p14:tracePt t="17629" x="6719888" y="5022850"/>
          <p14:tracePt t="17635" x="6711950" y="5022850"/>
          <p14:tracePt t="17643" x="6694488" y="5030788"/>
          <p14:tracePt t="17651" x="6678613" y="5048250"/>
          <p14:tracePt t="17659" x="6669088" y="5056188"/>
          <p14:tracePt t="17667" x="6653213" y="5073650"/>
          <p14:tracePt t="17675" x="6635750" y="5073650"/>
          <p14:tracePt t="17687" x="6626225" y="5073650"/>
          <p14:tracePt t="17812" x="6618288" y="5073650"/>
          <p14:tracePt t="17821" x="6610350" y="5073650"/>
          <p14:tracePt t="17828" x="6600825" y="5073650"/>
          <p14:tracePt t="17836" x="6584950" y="5056188"/>
          <p14:tracePt t="17844" x="6567488" y="5038725"/>
          <p14:tracePt t="17850" x="6550025" y="5030788"/>
          <p14:tracePt t="17859" x="6542088" y="5013325"/>
          <p14:tracePt t="17866" x="6524625" y="4997450"/>
          <p14:tracePt t="17876" x="6508750" y="4979988"/>
          <p14:tracePt t="17882" x="6491288" y="4962525"/>
          <p14:tracePt t="17891" x="6473825" y="4954588"/>
          <p14:tracePt t="17897" x="6465888" y="4937125"/>
          <p14:tracePt t="17906" x="6448425" y="4929188"/>
          <p14:tracePt t="17913" x="6430963" y="4911725"/>
          <p14:tracePt t="17919" x="6415088" y="4894263"/>
          <p14:tracePt t="17927" x="6405563" y="4894263"/>
          <p14:tracePt t="17935" x="6389688" y="4886325"/>
          <p14:tracePt t="17943" x="6372225" y="4878388"/>
          <p14:tracePt t="17959" x="6364288" y="4868863"/>
          <p14:tracePt t="17967" x="6354763" y="4868863"/>
          <p14:tracePt t="18009" x="6346825" y="4868863"/>
          <p14:tracePt t="18029" x="6338888" y="4868863"/>
          <p14:tracePt t="18037" x="6329363" y="4868863"/>
          <p14:tracePt t="18046" x="6321425" y="4886325"/>
          <p14:tracePt t="18055" x="6303963" y="4886325"/>
          <p14:tracePt t="18062" x="6286500" y="4894263"/>
          <p14:tracePt t="18067" x="6278563" y="4903788"/>
          <p14:tracePt t="18076" x="6270625" y="4919663"/>
          <p14:tracePt t="18083" x="6253163" y="4937125"/>
          <p14:tracePt t="18092" x="6235700" y="4946650"/>
          <p14:tracePt t="18099" x="6219825" y="4962525"/>
          <p14:tracePt t="18108" x="6210300" y="4979988"/>
          <p14:tracePt t="18115" x="6194425" y="4997450"/>
          <p14:tracePt t="18124" x="6184900" y="5013325"/>
          <p14:tracePt t="18132" x="6176963" y="5022850"/>
          <p14:tracePt t="18138" x="6167438" y="5038725"/>
          <p14:tracePt t="18146" x="6159500" y="5056188"/>
          <p14:tracePt t="18154" x="6159500" y="5064125"/>
          <p14:tracePt t="18162" x="6159500" y="5081588"/>
          <p14:tracePt t="18170" x="6159500" y="5091113"/>
          <p14:tracePt t="18178" x="6159500" y="5106988"/>
          <p14:tracePt t="18186" x="6159500" y="5124450"/>
          <p14:tracePt t="18202" x="6159500" y="5132388"/>
          <p14:tracePt t="18208" x="6159500" y="5149850"/>
          <p14:tracePt t="18224" x="6159500" y="5167313"/>
          <p14:tracePt t="18231" x="6159500" y="5175250"/>
          <p14:tracePt t="18248" x="6167438" y="5183188"/>
          <p14:tracePt t="18350" x="6167438" y="5192713"/>
          <p14:tracePt t="18797" x="6167438" y="5200650"/>
          <p14:tracePt t="18804" x="6167438" y="5208588"/>
          <p14:tracePt t="18832" x="6167438" y="5218113"/>
          <p14:tracePt t="18856" x="6159500" y="5218113"/>
          <p14:tracePt t="18887" x="6151563" y="5218113"/>
          <p14:tracePt t="19249" x="6142038" y="5218113"/>
          <p14:tracePt t="19256" x="6142038" y="5235575"/>
          <p14:tracePt t="19265" x="6142038" y="5243513"/>
          <p14:tracePt t="19272" x="6142038" y="5251450"/>
          <p14:tracePt t="19280" x="6142038" y="5260975"/>
          <p14:tracePt t="19293" x="6142038" y="5268913"/>
          <p14:tracePt t="19306" x="6142038" y="5276850"/>
          <p14:tracePt t="19362" x="6151563" y="5268913"/>
          <p14:tracePt t="19368" x="6167438" y="5251450"/>
          <p14:tracePt t="19376" x="6184900" y="5192713"/>
          <p14:tracePt t="19384" x="6202363" y="5141913"/>
          <p14:tracePt t="19392" x="6227763" y="5081588"/>
          <p14:tracePt t="19400" x="6235700" y="5038725"/>
          <p14:tracePt t="19407" x="6245225" y="4987925"/>
          <p14:tracePt t="19416" x="6245225" y="4972050"/>
          <p14:tracePt t="19423" x="6245225" y="4946650"/>
          <p14:tracePt t="19431" x="6245225" y="4919663"/>
          <p14:tracePt t="19438" x="6245225" y="4903788"/>
          <p14:tracePt t="19445" x="6245225" y="4878388"/>
          <p14:tracePt t="19453" x="6235700" y="4852988"/>
          <p14:tracePt t="19461" x="6219825" y="4818063"/>
          <p14:tracePt t="19470" x="6210300" y="4784725"/>
          <p14:tracePt t="19477" x="6194425" y="4741863"/>
          <p14:tracePt t="19486" x="6167438" y="4691063"/>
          <p14:tracePt t="19493" x="6151563" y="4630738"/>
          <p14:tracePt t="19501" x="6134100" y="4572000"/>
          <p14:tracePt t="19509" x="6100763" y="4495800"/>
          <p14:tracePt t="19515" x="6057900" y="4427538"/>
          <p14:tracePt t="19523" x="6015038" y="4351338"/>
          <p14:tracePt t="19531" x="5956300" y="4283075"/>
          <p14:tracePt t="19540" x="5905500" y="4224338"/>
          <p14:tracePt t="19547" x="5837238" y="4164013"/>
          <p14:tracePt t="19555" x="5776913" y="4138613"/>
          <p14:tracePt t="19563" x="5718175" y="4113213"/>
          <p14:tracePt t="19571" x="5649913" y="4095750"/>
          <p14:tracePt t="19579" x="5591175" y="4070350"/>
          <p14:tracePt t="19587" x="5530850" y="4052888"/>
          <p14:tracePt t="19593" x="5497513" y="4044950"/>
          <p14:tracePt t="19601" x="5472113" y="4044950"/>
          <p14:tracePt t="19609" x="5462588" y="4044950"/>
          <p14:tracePt t="19617" x="5446713" y="4044950"/>
          <p14:tracePt t="19625" x="5437188" y="4044950"/>
          <p14:tracePt t="19700" x="5429250" y="4044950"/>
          <p14:tracePt t="19709" x="5411788" y="4052888"/>
          <p14:tracePt t="19716" x="5403850" y="4070350"/>
          <p14:tracePt t="19724" x="5386388" y="4087813"/>
          <p14:tracePt t="19730" x="5378450" y="4105275"/>
          <p14:tracePt t="19738" x="5360988" y="4113213"/>
          <p14:tracePt t="19746" x="5353050" y="4130675"/>
          <p14:tracePt t="19753" x="5353050" y="4138613"/>
          <p14:tracePt t="19761" x="5353050" y="4146550"/>
          <p14:tracePt t="19777" x="5343525" y="4156075"/>
          <p14:tracePt t="19791" x="5335588" y="4164013"/>
          <p14:tracePt t="19803" x="5327650" y="4164013"/>
          <p14:tracePt t="19835" x="5318125" y="4171950"/>
          <p14:tracePt t="19843" x="5310188" y="4171950"/>
          <p14:tracePt t="19851" x="5310188" y="4181475"/>
          <p14:tracePt t="19859" x="5302250" y="4181475"/>
          <p14:tracePt t="19867" x="5292725" y="4181475"/>
          <p14:tracePt t="19875" x="5284788" y="4189413"/>
          <p14:tracePt t="19891" x="5276850" y="4189413"/>
          <p14:tracePt t="19897" x="5267325" y="4189413"/>
          <p14:tracePt t="19906" x="5267325" y="4181475"/>
          <p14:tracePt t="19913" x="5267325" y="4171950"/>
          <p14:tracePt t="19921" x="5259388" y="4146550"/>
          <p14:tracePt t="19929" x="5249863" y="4121150"/>
          <p14:tracePt t="19937" x="5233988" y="4087813"/>
          <p14:tracePt t="19945" x="5199063" y="4037013"/>
          <p14:tracePt t="19951" x="5173663" y="4002088"/>
          <p14:tracePt t="19959" x="5148263" y="3968750"/>
          <p14:tracePt t="19967" x="5106988" y="3935413"/>
          <p14:tracePt t="19975" x="5046663" y="3908425"/>
          <p14:tracePt t="19983" x="4987925" y="3883025"/>
          <p14:tracePt t="19991" x="4910138" y="3867150"/>
          <p14:tracePt t="19999" x="4833938" y="3841750"/>
          <p14:tracePt t="20007" x="4749800" y="3824288"/>
          <p14:tracePt t="20015" x="4664075" y="3806825"/>
          <p14:tracePt t="20021" x="4570413" y="3798888"/>
          <p14:tracePt t="20029" x="4486275" y="3798888"/>
          <p14:tracePt t="20037" x="4400550" y="3798888"/>
          <p14:tracePt t="20045" x="4341813" y="3798888"/>
          <p14:tracePt t="20053" x="4281488" y="3824288"/>
          <p14:tracePt t="20061" x="4222750" y="3841750"/>
          <p14:tracePt t="20069" x="4187825" y="3857625"/>
          <p14:tracePt t="20077" x="4154488" y="3875088"/>
          <p14:tracePt t="20085" x="4103688" y="3908425"/>
          <p14:tracePt t="20091" x="4070350" y="3935413"/>
          <p14:tracePt t="20099" x="4027488" y="3986213"/>
          <p14:tracePt t="20107" x="3976688" y="4037013"/>
          <p14:tracePt t="20115" x="3916363" y="4087813"/>
          <p14:tracePt t="20124" x="3857625" y="4156075"/>
          <p14:tracePt t="20131" x="3789363" y="4206875"/>
          <p14:tracePt t="20140" x="3721100" y="4275138"/>
          <p14:tracePt t="20147" x="3652838" y="4341813"/>
          <p14:tracePt t="20155" x="3594100" y="4410075"/>
          <p14:tracePt t="20163" x="3525838" y="4486275"/>
          <p14:tracePt t="20169" x="3457575" y="4554538"/>
          <p14:tracePt t="20177" x="3414713" y="4614863"/>
          <p14:tracePt t="20185" x="3373438" y="4665663"/>
          <p14:tracePt t="20193" x="3355975" y="4699000"/>
          <p14:tracePt t="20201" x="3338513" y="4724400"/>
          <p14:tracePt t="20209" x="3330575" y="4749800"/>
          <p14:tracePt t="20217" x="3330575" y="4775200"/>
          <p14:tracePt t="20225" x="3330575" y="4784725"/>
          <p14:tracePt t="20233" x="3330575" y="4810125"/>
          <p14:tracePt t="20239" x="3348038" y="4843463"/>
          <p14:tracePt t="20247" x="3363913" y="4878388"/>
          <p14:tracePt t="20255" x="3381375" y="4911725"/>
          <p14:tracePt t="20263" x="3389313" y="4962525"/>
          <p14:tracePt t="20271" x="3406775" y="5005388"/>
          <p14:tracePt t="20279" x="3414713" y="5064125"/>
          <p14:tracePt t="20287" x="3424238" y="5124450"/>
          <p14:tracePt t="20295" x="3424238" y="5183188"/>
          <p14:tracePt t="20303" x="3424238" y="5243513"/>
          <p14:tracePt t="20311" x="3424238" y="5294313"/>
          <p14:tracePt t="20317" x="3424238" y="5353050"/>
          <p14:tracePt t="20325" x="3424238" y="5413375"/>
          <p14:tracePt t="20333" x="3424238" y="5472113"/>
          <p14:tracePt t="20341" x="3414713" y="5514975"/>
          <p14:tracePt t="20349" x="3389313" y="5583238"/>
          <p14:tracePt t="20357" x="3373438" y="5626100"/>
          <p14:tracePt t="20365" x="3355975" y="5684838"/>
          <p14:tracePt t="20374" x="3330575" y="5735638"/>
          <p14:tracePt t="20381" x="3313113" y="5788025"/>
          <p14:tracePt t="20387" x="3305175" y="5829300"/>
          <p14:tracePt t="20395" x="3287713" y="5880100"/>
          <p14:tracePt t="20403" x="3262313" y="5922963"/>
          <p14:tracePt t="20411" x="3254375" y="5948363"/>
          <p14:tracePt t="20419" x="3244850" y="5983288"/>
          <p14:tracePt t="20427" x="3228975" y="6016625"/>
          <p14:tracePt t="20435" x="3211513" y="6042025"/>
          <p14:tracePt t="20443" x="3194050" y="6067425"/>
          <p14:tracePt t="20451" x="3178175" y="6084888"/>
          <p14:tracePt t="20458" x="3168650" y="6102350"/>
          <p14:tracePt t="20465" x="3152775" y="6135688"/>
          <p14:tracePt t="20473" x="3135313" y="6186488"/>
          <p14:tracePt t="20481" x="3117850" y="6237288"/>
          <p14:tracePt t="20490" x="3092450" y="6272213"/>
          <p14:tracePt t="20497" x="3074988" y="6313488"/>
          <p14:tracePt t="20505" x="3059113" y="6356350"/>
          <p14:tracePt t="20513" x="3041650" y="6373813"/>
          <p14:tracePt t="20521" x="3033713" y="6391275"/>
          <p14:tracePt t="20529" x="3033713" y="6399213"/>
          <p14:tracePt t="20535" x="3024188" y="6399213"/>
          <p14:tracePt t="20575" x="3024188" y="6381750"/>
          <p14:tracePt t="20583" x="3033713" y="6365875"/>
          <p14:tracePt t="20591" x="3041650" y="6330950"/>
          <p14:tracePt t="20597" x="3041650" y="6305550"/>
          <p14:tracePt t="20605" x="3041650" y="6272213"/>
          <p14:tracePt t="20613" x="3041650" y="6254750"/>
          <p14:tracePt t="20621" x="3041650" y="6237288"/>
          <p14:tracePt t="20629" x="3041650" y="6221413"/>
          <p14:tracePt t="20637" x="3033713" y="6211888"/>
          <p14:tracePt t="20645" x="3033713" y="6194425"/>
          <p14:tracePt t="20653" x="3024188" y="6178550"/>
          <p14:tracePt t="20661" x="3016250" y="6161088"/>
          <p14:tracePt t="20669" x="2998788" y="6127750"/>
          <p14:tracePt t="20675" x="2998788" y="6092825"/>
          <p14:tracePt t="20683" x="2990850" y="6049963"/>
          <p14:tracePt t="20691" x="2982913" y="5973763"/>
          <p14:tracePt t="20699" x="2982913" y="5915025"/>
          <p14:tracePt t="20707" x="2982913" y="5846763"/>
          <p14:tracePt t="20715" x="2982913" y="5770563"/>
          <p14:tracePt t="20724" x="2990850" y="5710238"/>
          <p14:tracePt t="20731" x="2990850" y="5641975"/>
          <p14:tracePt t="20739" x="2990850" y="5583238"/>
          <p14:tracePt t="20745" x="2990850" y="5524500"/>
          <p14:tracePt t="20753" x="2990850" y="5464175"/>
          <p14:tracePt t="20761" x="2990850" y="5413375"/>
          <p14:tracePt t="20769" x="2973388" y="5362575"/>
          <p14:tracePt t="20777" x="2973388" y="5302250"/>
          <p14:tracePt t="20785" x="2965450" y="5243513"/>
          <p14:tracePt t="20793" x="2965450" y="5208588"/>
          <p14:tracePt t="20801" x="2965450" y="5167313"/>
          <p14:tracePt t="20809" x="2947988" y="5124450"/>
          <p14:tracePt t="20817" x="2947988" y="5081588"/>
          <p14:tracePt t="20824" x="2947988" y="5038725"/>
          <p14:tracePt t="20831" x="2947988" y="4979988"/>
          <p14:tracePt t="20839" x="2947988" y="4937125"/>
          <p14:tracePt t="20847" x="2947988" y="4878388"/>
          <p14:tracePt t="20855" x="2947988" y="4810125"/>
          <p14:tracePt t="20863" x="2947988" y="4733925"/>
          <p14:tracePt t="20871" x="2947988" y="4673600"/>
          <p14:tracePt t="20879" x="2940050" y="4605338"/>
          <p14:tracePt t="20892" x="2940050" y="4546600"/>
          <p14:tracePt t="20893" x="2930525" y="4470400"/>
          <p14:tracePt t="20901" x="2914650" y="4402138"/>
          <p14:tracePt t="20909" x="2914650" y="4325938"/>
          <p14:tracePt t="20917" x="2897188" y="4265613"/>
          <p14:tracePt t="20925" x="2897188" y="4206875"/>
          <p14:tracePt t="20933" x="2897188" y="4156075"/>
          <p14:tracePt t="20941" x="2897188" y="4095750"/>
          <p14:tracePt t="20949" x="2897188" y="4037013"/>
          <p14:tracePt t="20957" x="2897188" y="3976688"/>
          <p14:tracePt t="20963" x="2897188" y="3925888"/>
          <p14:tracePt t="20971" x="2897188" y="3849688"/>
          <p14:tracePt t="20979" x="2905125" y="3790950"/>
          <p14:tracePt t="20987" x="2905125" y="3722688"/>
          <p14:tracePt t="20995" x="2922588" y="3662363"/>
          <p14:tracePt t="21003" x="2930525" y="3603625"/>
          <p14:tracePt t="21011" x="2947988" y="3535363"/>
          <p14:tracePt t="21019" x="2965450" y="3475038"/>
          <p14:tracePt t="21027" x="2982913" y="3416300"/>
          <p14:tracePt t="21035" x="2998788" y="3355975"/>
          <p14:tracePt t="21041" x="3024188" y="3305175"/>
          <p14:tracePt t="21049" x="3041650" y="3246438"/>
          <p14:tracePt t="21057" x="3067050" y="3186113"/>
          <p14:tracePt t="21065" x="3084513" y="3135313"/>
          <p14:tracePt t="21074" x="3100388" y="3094038"/>
          <p14:tracePt t="21081" x="3117850" y="3051175"/>
          <p14:tracePt t="21089" x="3135313" y="3016250"/>
          <p14:tracePt t="21097" x="3152775" y="2982913"/>
          <p14:tracePt t="21105" x="3168650" y="2940050"/>
          <p14:tracePt t="21111" x="3186113" y="2914650"/>
          <p14:tracePt t="21119" x="3203575" y="2881313"/>
          <p14:tracePt t="21127" x="3219450" y="2863850"/>
          <p14:tracePt t="21135" x="3236913" y="2830513"/>
          <p14:tracePt t="21143" x="3254375" y="2805113"/>
          <p14:tracePt t="21151" x="3270250" y="2778125"/>
          <p14:tracePt t="21159" x="3287713" y="2744788"/>
          <p14:tracePt t="21167" x="3313113" y="2711450"/>
          <p14:tracePt t="21175" x="3330575" y="2676525"/>
          <p14:tracePt t="21181" x="3355975" y="2643188"/>
          <p14:tracePt t="21189" x="3398838" y="2600325"/>
          <p14:tracePt t="21197" x="3432175" y="2566988"/>
          <p14:tracePt t="21205" x="3475038" y="2524125"/>
          <p14:tracePt t="21214" x="3517900" y="2481263"/>
          <p14:tracePt t="21221" x="3551238" y="2447925"/>
          <p14:tracePt t="21231" x="3619500" y="2397125"/>
          <p14:tracePt t="21237" x="3670300" y="2354263"/>
          <p14:tracePt t="21245" x="3721100" y="2319338"/>
          <p14:tracePt t="21251" x="3756025" y="2293938"/>
          <p14:tracePt t="21259" x="3781425" y="2278063"/>
          <p14:tracePt t="21267" x="3806825" y="2252663"/>
          <p14:tracePt t="21275" x="3814763" y="2235200"/>
          <p14:tracePt t="21283" x="3832225" y="2227263"/>
          <p14:tracePt t="21291" x="3848100" y="2209800"/>
          <p14:tracePt t="21299" x="3865563" y="2192338"/>
          <p14:tracePt t="21308" x="3890963" y="2166938"/>
          <p14:tracePt t="21315" x="3908425" y="2149475"/>
          <p14:tracePt t="21321" x="3933825" y="2141538"/>
          <p14:tracePt t="21329" x="3951288" y="2124075"/>
          <p14:tracePt t="21337" x="3967163" y="2108200"/>
          <p14:tracePt t="21345" x="4002088" y="2090738"/>
          <p14:tracePt t="21353" x="4010025" y="2082800"/>
          <p14:tracePt t="21361" x="4044950" y="2065338"/>
          <p14:tracePt t="21369" x="4095750" y="2047875"/>
          <p14:tracePt t="21377" x="4146550" y="2030413"/>
          <p14:tracePt t="21385" x="4187825" y="2005013"/>
          <p14:tracePt t="21393" x="4256088" y="1979613"/>
          <p14:tracePt t="21399" x="4316413" y="1938338"/>
          <p14:tracePt t="21408" x="4384675" y="1895475"/>
          <p14:tracePt t="21415" x="4443413" y="1860550"/>
          <p14:tracePt t="21423" x="4503738" y="1844675"/>
          <p14:tracePt t="21431" x="4570413" y="1819275"/>
          <p14:tracePt t="21439" x="4630738" y="1801813"/>
          <p14:tracePt t="21447" x="4673600" y="1793875"/>
          <p14:tracePt t="21455" x="4740275" y="1758950"/>
          <p14:tracePt t="21463" x="4783138" y="1741488"/>
          <p14:tracePt t="21469" x="4833938" y="1716088"/>
          <p14:tracePt t="21477" x="4859338" y="1708150"/>
          <p14:tracePt t="21485" x="4868863" y="1690688"/>
          <p14:tracePt t="21493" x="4884738" y="1682750"/>
          <p14:tracePt t="21502" x="4902200" y="1674813"/>
          <p14:tracePt t="21509" x="4902200" y="1665288"/>
          <p14:tracePt t="21736" x="4894263" y="1665288"/>
          <p14:tracePt t="21744" x="4884738" y="1665288"/>
          <p14:tracePt t="21752" x="4868863" y="1665288"/>
          <p14:tracePt t="21761" x="4859338" y="1674813"/>
          <p14:tracePt t="21766" x="4808538" y="1690688"/>
          <p14:tracePt t="21774" x="4749800" y="1716088"/>
          <p14:tracePt t="21782" x="4673600" y="1733550"/>
          <p14:tracePt t="21790" x="4605338" y="1758950"/>
          <p14:tracePt t="21797" x="4529138" y="1793875"/>
          <p14:tracePt t="21805" x="4451350" y="1835150"/>
          <p14:tracePt t="21813" x="4359275" y="1878013"/>
          <p14:tracePt t="21821" x="4265613" y="1938338"/>
          <p14:tracePt t="21829" x="4179888" y="1989138"/>
          <p14:tracePt t="21835" x="4086225" y="2022475"/>
          <p14:tracePt t="21843" x="4010025" y="2055813"/>
          <p14:tracePt t="21851" x="3925888" y="2090738"/>
          <p14:tracePt t="21859" x="3848100" y="2116138"/>
          <p14:tracePt t="21868" x="3771900" y="2141538"/>
          <p14:tracePt t="21875" x="3695700" y="2200275"/>
          <p14:tracePt t="21883" x="3611563" y="2268538"/>
          <p14:tracePt t="21892" x="3543300" y="2344738"/>
          <p14:tracePt t="21899" x="3449638" y="2430463"/>
          <p14:tracePt t="21905" x="3373438" y="2506663"/>
          <p14:tracePt t="21913" x="3305175" y="2592388"/>
          <p14:tracePt t="21921" x="3236913" y="2693988"/>
          <p14:tracePt t="21929" x="3178175" y="2787650"/>
          <p14:tracePt t="21937" x="3109913" y="2881313"/>
          <p14:tracePt t="21945" x="3049588" y="2982913"/>
          <p14:tracePt t="21953" x="3008313" y="3067050"/>
          <p14:tracePt t="21961" x="2973388" y="3160713"/>
          <p14:tracePt t="21969" x="2947988" y="3305175"/>
          <p14:tracePt t="21976" x="2922588" y="3441700"/>
          <p14:tracePt t="21983" x="2905125" y="3586163"/>
          <p14:tracePt t="21992" x="2879725" y="3713163"/>
          <p14:tracePt t="21999" x="2854325" y="3857625"/>
          <p14:tracePt t="22008" x="2828925" y="3976688"/>
          <p14:tracePt t="22015" x="2811463" y="4079875"/>
          <p14:tracePt t="22023" x="2786063" y="4189413"/>
          <p14:tracePt t="22031" x="2778125" y="4291013"/>
          <p14:tracePt t="22039" x="2760663" y="4376738"/>
          <p14:tracePt t="22047" x="2760663" y="4460875"/>
          <p14:tracePt t="22053" x="2760663" y="4546600"/>
          <p14:tracePt t="22061" x="2770188" y="4630738"/>
          <p14:tracePt t="22069" x="2778125" y="4708525"/>
          <p14:tracePt t="22077" x="2786063" y="4767263"/>
          <p14:tracePt t="22085" x="2795588" y="4802188"/>
          <p14:tracePt t="22093" x="2795588" y="4827588"/>
          <p14:tracePt t="22101" x="2795588" y="4835525"/>
          <p14:tracePt t="22109" x="2803525" y="4852988"/>
          <p14:tracePt t="22118" x="2803525" y="4868863"/>
          <p14:tracePt t="22226" x="2811463" y="4860925"/>
          <p14:tracePt t="22234" x="2811463" y="4843463"/>
          <p14:tracePt t="22242" x="2811463" y="4827588"/>
          <p14:tracePt t="22250" x="2811463" y="4810125"/>
          <p14:tracePt t="22258" x="2811463" y="4792663"/>
          <p14:tracePt t="22264" x="2811463" y="4784725"/>
          <p14:tracePt t="22273" x="2811463" y="4767263"/>
          <p14:tracePt t="22280" x="2820988" y="4759325"/>
          <p14:tracePt t="22288" x="2820988" y="4749800"/>
          <p14:tracePt t="22300" x="2820988" y="4741863"/>
          <p14:tracePt t="22537" x="2820988" y="4749800"/>
          <p14:tracePt t="22553" x="2820988" y="4759325"/>
          <p14:tracePt t="22673" x="2820988" y="4749800"/>
          <p14:tracePt t="22681" x="2820988" y="4741863"/>
          <p14:tracePt t="22689" x="2820988" y="4733925"/>
          <p14:tracePt t="22697" x="2811463" y="4724400"/>
          <p14:tracePt t="22703" x="2803525" y="4716463"/>
          <p14:tracePt t="22711" x="2803525" y="4708525"/>
          <p14:tracePt t="22739" x="2803525" y="4699000"/>
          <p14:tracePt t="22748" x="2795588" y="4691063"/>
          <p14:tracePt t="22755" x="2786063" y="4683125"/>
          <p14:tracePt t="22763" x="2786063" y="4665663"/>
          <p14:tracePt t="22769" x="2778125" y="4648200"/>
          <p14:tracePt t="22777" x="2770188" y="4640263"/>
          <p14:tracePt t="22785" x="2760663" y="4614863"/>
          <p14:tracePt t="22793" x="2760663" y="4572000"/>
          <p14:tracePt t="22802" x="2760663" y="4538663"/>
          <p14:tracePt t="22810" x="2760663" y="4513263"/>
          <p14:tracePt t="22817" x="2778125" y="4460875"/>
          <p14:tracePt t="22826" x="2786063" y="4402138"/>
          <p14:tracePt t="22833" x="2803525" y="4341813"/>
          <p14:tracePt t="22839" x="2828925" y="4283075"/>
          <p14:tracePt t="22847" x="2838450" y="4224338"/>
          <p14:tracePt t="22855" x="2854325" y="4164013"/>
          <p14:tracePt t="22863" x="2871788" y="4095750"/>
          <p14:tracePt t="22871" x="2897188" y="4052888"/>
          <p14:tracePt t="22879" x="2897188" y="3994150"/>
          <p14:tracePt t="22893" x="2914650" y="3943350"/>
          <p14:tracePt t="22895" x="2914650" y="3892550"/>
          <p14:tracePt t="22903" x="2922588" y="3857625"/>
          <p14:tracePt t="22910" x="2922588" y="3824288"/>
          <p14:tracePt t="22918" x="2930525" y="3790950"/>
          <p14:tracePt t="22926" x="2930525" y="3763963"/>
          <p14:tracePt t="22933" x="2940050" y="3738563"/>
          <p14:tracePt t="22941" x="2947988" y="3687763"/>
          <p14:tracePt t="22950" x="2955925" y="3654425"/>
          <p14:tracePt t="22957" x="2973388" y="3611563"/>
          <p14:tracePt t="22965" x="2982913" y="3560763"/>
          <p14:tracePt t="22973" x="3008313" y="3502025"/>
          <p14:tracePt t="22979" x="3024188" y="3449638"/>
          <p14:tracePt t="22987" x="3041650" y="3408363"/>
          <p14:tracePt t="22995" x="3067050" y="3348038"/>
          <p14:tracePt t="23003" x="3084513" y="3279775"/>
          <p14:tracePt t="23011" x="3100388" y="3221038"/>
          <p14:tracePt t="23019" x="3127375" y="3160713"/>
          <p14:tracePt t="23027" x="3143250" y="3101975"/>
          <p14:tracePt t="23035" x="3160713" y="3051175"/>
          <p14:tracePt t="23043" x="3186113" y="3000375"/>
          <p14:tracePt t="23052" x="3203575" y="2940050"/>
          <p14:tracePt t="23057" x="3211513" y="2897188"/>
          <p14:tracePt t="23065" x="3228975" y="2846388"/>
          <p14:tracePt t="23073" x="3244850" y="2805113"/>
          <p14:tracePt t="23081" x="3262313" y="2770188"/>
          <p14:tracePt t="23089" x="3262313" y="2752725"/>
          <p14:tracePt t="23097" x="3270250" y="2727325"/>
          <p14:tracePt t="23105" x="3270250" y="2719388"/>
          <p14:tracePt t="23113" x="3279775" y="2711450"/>
          <p14:tracePt t="23121" x="3279775" y="2693988"/>
          <p14:tracePt t="23127" x="3287713" y="2660650"/>
          <p14:tracePt t="23135" x="3297238" y="2600325"/>
          <p14:tracePt t="23143" x="3322638" y="2557463"/>
          <p14:tracePt t="23151" x="3322638" y="2532063"/>
          <p14:tracePt t="23159" x="3322638" y="2524125"/>
          <p14:tracePt t="23176" x="3322638" y="2516188"/>
          <p14:tracePt t="23346" x="3330575" y="2498725"/>
          <p14:tracePt t="23358" x="3338513" y="2498725"/>
          <p14:tracePt t="23366" x="3355975" y="2489200"/>
          <p14:tracePt t="23374" x="3363913" y="2481263"/>
          <p14:tracePt t="23382" x="3381375" y="2473325"/>
          <p14:tracePt t="23390" x="3398838" y="2473325"/>
          <p14:tracePt t="23398" x="3406775" y="2473325"/>
          <p14:tracePt t="23407" x="3424238" y="2473325"/>
          <p14:tracePt t="23414" x="3432175" y="2473325"/>
          <p14:tracePt t="23422" x="3449638" y="2481263"/>
          <p14:tracePt t="23427" x="3467100" y="2498725"/>
          <p14:tracePt t="23436" x="3482975" y="2506663"/>
          <p14:tracePt t="23443" x="3500438" y="2524125"/>
          <p14:tracePt t="23453" x="3508375" y="2541588"/>
          <p14:tracePt t="23459" x="3525838" y="2557463"/>
          <p14:tracePt t="23467" x="3543300" y="2574925"/>
          <p14:tracePt t="23475" x="3559175" y="2582863"/>
          <p14:tracePt t="23483" x="3559175" y="2592388"/>
          <p14:tracePt t="23489" x="3559175" y="2600325"/>
          <p14:tracePt t="23497" x="3568700" y="2600325"/>
          <p14:tracePt t="23657" x="3576638" y="2600325"/>
          <p14:tracePt t="23665" x="3576638" y="2592388"/>
          <p14:tracePt t="23673" x="3576638" y="2582863"/>
          <p14:tracePt t="23681" x="3576638" y="2574925"/>
          <p14:tracePt t="23689" x="3576638" y="2557463"/>
          <p14:tracePt t="23697" x="3586163" y="2557463"/>
          <p14:tracePt t="23703" x="3586163" y="2541588"/>
          <p14:tracePt t="23711" x="3586163" y="2532063"/>
          <p14:tracePt t="23731" x="3586163" y="2524125"/>
          <p14:tracePt t="23911" x="3586163" y="2516188"/>
          <p14:tracePt t="24060" x="3576638" y="2506663"/>
          <p14:tracePt t="24066" x="3559175" y="2489200"/>
          <p14:tracePt t="24073" x="3543300" y="2473325"/>
          <p14:tracePt t="24089" x="3533775" y="2463800"/>
          <p14:tracePt t="24222" x="3551238" y="2473325"/>
          <p14:tracePt t="24230" x="3568700" y="2489200"/>
          <p14:tracePt t="24238" x="3594100" y="2506663"/>
          <p14:tracePt t="24247" x="3611563" y="2524125"/>
          <p14:tracePt t="24254" x="3644900" y="2541588"/>
          <p14:tracePt t="24262" x="3662363" y="2549525"/>
          <p14:tracePt t="24269" x="3687763" y="2566988"/>
          <p14:tracePt t="24277" x="3703638" y="2582863"/>
          <p14:tracePt t="24283" x="3713163" y="2592388"/>
          <p14:tracePt t="24291" x="3721100" y="2592388"/>
          <p14:tracePt t="24299" x="3729038" y="2600325"/>
          <p14:tracePt t="24307" x="3738563" y="2600325"/>
          <p14:tracePt t="24423" x="3738563" y="2582863"/>
          <p14:tracePt t="24431" x="3738563" y="2574925"/>
          <p14:tracePt t="24439" x="3729038" y="2566988"/>
          <p14:tracePt t="24447" x="3713163" y="2549525"/>
          <p14:tracePt t="24463" x="3703638" y="2532063"/>
          <p14:tracePt t="24481" x="3695700" y="2524125"/>
          <p14:tracePt t="24549" x="3678238" y="2524125"/>
          <p14:tracePt t="24557" x="3662363" y="2541588"/>
          <p14:tracePt t="24565" x="3636963" y="2566988"/>
          <p14:tracePt t="24571" x="3619500" y="2582863"/>
          <p14:tracePt t="24579" x="3602038" y="2625725"/>
          <p14:tracePt t="24587" x="3586163" y="2660650"/>
          <p14:tracePt t="24595" x="3568700" y="2693988"/>
          <p14:tracePt t="24603" x="3551238" y="2727325"/>
          <p14:tracePt t="24611" x="3533775" y="2770188"/>
          <p14:tracePt t="24620" x="3517900" y="2787650"/>
          <p14:tracePt t="24627" x="3508375" y="2805113"/>
          <p14:tracePt t="24636" x="3500438" y="2820988"/>
          <p14:tracePt t="24641" x="3482975" y="2838450"/>
          <p14:tracePt t="24649" x="3475038" y="2846388"/>
          <p14:tracePt t="24657" x="3467100" y="2855913"/>
          <p14:tracePt t="24673" x="3467100" y="2863850"/>
          <p14:tracePt t="24681" x="3457575" y="2863850"/>
          <p14:tracePt t="24689" x="3449638" y="2863850"/>
          <p14:tracePt t="24697" x="3441700" y="2863850"/>
          <p14:tracePt t="24715" x="3432175" y="2863850"/>
          <p14:tracePt t="24723" x="3414713" y="2863850"/>
          <p14:tracePt t="24731" x="3406775" y="2846388"/>
          <p14:tracePt t="24739" x="3389313" y="2830513"/>
          <p14:tracePt t="24747" x="3373438" y="2820988"/>
          <p14:tracePt t="24755" x="3355975" y="2795588"/>
          <p14:tracePt t="24763" x="3338513" y="2762250"/>
          <p14:tracePt t="24771" x="3305175" y="2719388"/>
          <p14:tracePt t="24779" x="3262313" y="2693988"/>
          <p14:tracePt t="24786" x="3228975" y="2660650"/>
          <p14:tracePt t="24794" x="3186113" y="2617788"/>
          <p14:tracePt t="24803" x="3143250" y="2600325"/>
          <p14:tracePt t="24810" x="3100388" y="2574925"/>
          <p14:tracePt t="24818" x="3041650" y="2541588"/>
          <p14:tracePt t="24825" x="2990850" y="2524125"/>
          <p14:tracePt t="24833" x="2930525" y="2498725"/>
          <p14:tracePt t="24841" x="2871788" y="2481263"/>
          <p14:tracePt t="24849" x="2811463" y="2455863"/>
          <p14:tracePt t="24855" x="2752725" y="2438400"/>
          <p14:tracePt t="24863" x="2684463" y="2422525"/>
          <p14:tracePt t="24871" x="2616200" y="2397125"/>
          <p14:tracePt t="24888" x="2489200" y="2371725"/>
          <p14:tracePt t="24895" x="2430463" y="2354263"/>
          <p14:tracePt t="24904" x="2395538" y="2344738"/>
          <p14:tracePt t="24911" x="2352675" y="2344738"/>
          <p14:tracePt t="24921" x="2311400" y="2344738"/>
          <p14:tracePt t="24927" x="2251075" y="2344738"/>
          <p14:tracePt t="24933" x="2192338" y="2362200"/>
          <p14:tracePt t="24941" x="2132013" y="2379663"/>
          <p14:tracePt t="24949" x="2073275" y="2405063"/>
          <p14:tracePt t="24957" x="2022475" y="2422525"/>
          <p14:tracePt t="24965" x="1987550" y="2438400"/>
          <p14:tracePt t="24973" x="1962150" y="2455863"/>
          <p14:tracePt t="24981" x="1936750" y="2473325"/>
          <p14:tracePt t="24989" x="1928813" y="2473325"/>
          <p14:tracePt t="24997" x="1911350" y="2481263"/>
          <p14:tracePt t="25222" x="1920875" y="2481263"/>
          <p14:tracePt t="25233" x="1936750" y="2473325"/>
          <p14:tracePt t="25238" x="1954213" y="2473325"/>
          <p14:tracePt t="25247" x="1962150" y="2463800"/>
          <p14:tracePt t="25254" x="1979613" y="2463800"/>
          <p14:tracePt t="25262" x="1997075" y="2455863"/>
          <p14:tracePt t="25270" x="2005013" y="2447925"/>
          <p14:tracePt t="25279" x="2022475" y="2438400"/>
          <p14:tracePt t="25286" x="2038350" y="2438400"/>
          <p14:tracePt t="25292" x="2047875" y="2438400"/>
          <p14:tracePt t="25300" x="2055813" y="2438400"/>
          <p14:tracePt t="25308" x="2065338" y="2438400"/>
          <p14:tracePt t="25316" x="2073275" y="2438400"/>
          <p14:tracePt t="25323" x="2081213" y="2438400"/>
          <p14:tracePt t="25336" x="2090738" y="2438400"/>
          <p14:tracePt t="25612" x="2090738" y="2430463"/>
          <p14:tracePt t="25624" x="2116138" y="2430463"/>
          <p14:tracePt t="25632" x="2132013" y="2430463"/>
          <p14:tracePt t="25640" x="2182813" y="2438400"/>
          <p14:tracePt t="25648" x="2217738" y="2455863"/>
          <p14:tracePt t="25655" x="2260600" y="2455863"/>
          <p14:tracePt t="25662" x="2301875" y="2463800"/>
          <p14:tracePt t="25671" x="2336800" y="2481263"/>
          <p14:tracePt t="25677" x="2379663" y="2498725"/>
          <p14:tracePt t="25686" x="2395538" y="2506663"/>
          <p14:tracePt t="25693" x="2420938" y="2524125"/>
          <p14:tracePt t="25702" x="2438400" y="2532063"/>
          <p14:tracePt t="25709" x="2463800" y="2549525"/>
          <p14:tracePt t="25717" x="2471738" y="2557463"/>
          <p14:tracePt t="25725" x="2489200" y="2566988"/>
          <p14:tracePt t="25731" x="2506663" y="2582863"/>
          <p14:tracePt t="25739" x="2540000" y="2600325"/>
          <p14:tracePt t="25747" x="2574925" y="2617788"/>
          <p14:tracePt t="25755" x="2608263" y="2625725"/>
          <p14:tracePt t="25763" x="2641600" y="2643188"/>
          <p14:tracePt t="25771" x="2659063" y="2651125"/>
          <p14:tracePt t="25779" x="2684463" y="2668588"/>
          <p14:tracePt t="25788" x="2693988" y="2668588"/>
          <p14:tracePt t="25795" x="2709863" y="2676525"/>
          <p14:tracePt t="25801" x="2735263" y="2686050"/>
          <p14:tracePt t="25809" x="2744788" y="2693988"/>
          <p14:tracePt t="25817" x="2760663" y="2693988"/>
          <p14:tracePt t="25825" x="2778125" y="2701925"/>
          <p14:tracePt t="25833" x="2795588" y="2701925"/>
          <p14:tracePt t="25841" x="2811463" y="2711450"/>
          <p14:tracePt t="25849" x="2838450" y="2711450"/>
          <p14:tracePt t="25857" x="2863850" y="2727325"/>
          <p14:tracePt t="25865" x="2879725" y="2744788"/>
          <p14:tracePt t="25871" x="2905125" y="2744788"/>
          <p14:tracePt t="25887" x="2955925" y="2770188"/>
          <p14:tracePt t="25895" x="2965450" y="2778125"/>
          <p14:tracePt t="25903" x="2982913" y="2778125"/>
          <p14:tracePt t="25911" x="2998788" y="2778125"/>
          <p14:tracePt t="25920" x="3008313" y="2778125"/>
          <p14:tracePt t="25927" x="3024188" y="2778125"/>
          <p14:tracePt t="25941" x="3041650" y="2778125"/>
          <p14:tracePt t="25957" x="3049588" y="2778125"/>
          <p14:tracePt t="25973" x="3049588" y="2787650"/>
          <p14:tracePt t="25981" x="3059113" y="2787650"/>
          <p14:tracePt t="25989" x="3067050" y="2787650"/>
          <p14:tracePt t="25997" x="3074988" y="2787650"/>
          <p14:tracePt t="26005" x="3092450" y="2787650"/>
          <p14:tracePt t="26013" x="3109913" y="2795588"/>
          <p14:tracePt t="26020" x="3117850" y="2795588"/>
          <p14:tracePt t="26027" x="3152775" y="2795588"/>
          <p14:tracePt t="26037" x="3178175" y="2795588"/>
          <p14:tracePt t="26043" x="3203575" y="2795588"/>
          <p14:tracePt t="26052" x="3236913" y="2795588"/>
          <p14:tracePt t="26059" x="3270250" y="2795588"/>
          <p14:tracePt t="26068" x="3297238" y="2795588"/>
          <p14:tracePt t="26075" x="3338513" y="2795588"/>
          <p14:tracePt t="26083" x="3373438" y="2787650"/>
          <p14:tracePt t="26089" x="3389313" y="2787650"/>
          <p14:tracePt t="26097" x="3414713" y="2787650"/>
          <p14:tracePt t="26106" x="3441700" y="2787650"/>
          <p14:tracePt t="26113" x="3457575" y="2787650"/>
          <p14:tracePt t="26121" x="3475038" y="2805113"/>
          <p14:tracePt t="26129" x="3500438" y="2813050"/>
          <p14:tracePt t="26138" x="3517900" y="2820988"/>
          <p14:tracePt t="26145" x="3543300" y="2830513"/>
          <p14:tracePt t="26154" x="3568700" y="2838450"/>
          <p14:tracePt t="26159" x="3611563" y="2846388"/>
          <p14:tracePt t="26168" x="3636963" y="2863850"/>
          <p14:tracePt t="26175" x="3678238" y="2881313"/>
          <p14:tracePt t="26183" x="3729038" y="2906713"/>
          <p14:tracePt t="26191" x="3781425" y="2922588"/>
          <p14:tracePt t="26199" x="3814763" y="2932113"/>
          <p14:tracePt t="26207" x="3857625" y="2932113"/>
          <p14:tracePt t="26215" x="3883025" y="2932113"/>
          <p14:tracePt t="26223" x="3925888" y="2932113"/>
          <p14:tracePt t="26231" x="3959225" y="2932113"/>
          <p14:tracePt t="26237" x="4002088" y="2932113"/>
          <p14:tracePt t="26245" x="4052888" y="2932113"/>
          <p14:tracePt t="26253" x="4111625" y="2914650"/>
          <p14:tracePt t="26261" x="4171950" y="2906713"/>
          <p14:tracePt t="26269" x="4214813" y="2889250"/>
          <p14:tracePt t="26277" x="4248150" y="2881313"/>
          <p14:tracePt t="26287" x="4281488" y="2871788"/>
          <p14:tracePt t="26293" x="4298950" y="2863850"/>
          <p14:tracePt t="26299" x="4306888" y="2855913"/>
          <p14:tracePt t="26546" x="4306888" y="2863850"/>
          <p14:tracePt t="26557" x="4306888" y="2871788"/>
          <p14:tracePt t="26682" x="4316413" y="2871788"/>
          <p14:tracePt t="26691" x="4332288" y="2863850"/>
          <p14:tracePt t="26697" x="4349750" y="2846388"/>
          <p14:tracePt t="26705" x="4359275" y="2830513"/>
          <p14:tracePt t="26713" x="4367213" y="2830513"/>
          <p14:tracePt t="26721" x="4375150" y="2820988"/>
          <p14:tracePt t="26729" x="4375150" y="2813050"/>
          <p14:tracePt t="26737" x="4384675" y="2813050"/>
          <p14:tracePt t="26755" x="4392613" y="2805113"/>
          <p14:tracePt t="26763" x="4400550" y="2787650"/>
          <p14:tracePt t="26771" x="4410075" y="2770188"/>
          <p14:tracePt t="26779" x="4425950" y="2762250"/>
          <p14:tracePt t="26787" x="4443413" y="2752725"/>
          <p14:tracePt t="26795" x="4460875" y="2752725"/>
          <p14:tracePt t="26809" x="4476750" y="2752725"/>
          <p14:tracePt t="26817" x="4486275" y="2752725"/>
          <p14:tracePt t="26825" x="4503738" y="2752725"/>
          <p14:tracePt t="26833" x="4519613" y="2752725"/>
          <p14:tracePt t="26849" x="4537075" y="2762250"/>
          <p14:tracePt t="26857" x="4562475" y="2762250"/>
          <p14:tracePt t="26865" x="4595813" y="2752725"/>
          <p14:tracePt t="26873" x="4630738" y="2736850"/>
          <p14:tracePt t="26881" x="4638675" y="2719388"/>
          <p14:tracePt t="26888" x="4656138" y="2711450"/>
          <p14:tracePt t="26895" x="4681538" y="2701925"/>
          <p14:tracePt t="26903" x="4689475" y="2693988"/>
          <p14:tracePt t="26915" x="4689475" y="2686050"/>
          <p14:tracePt t="26927" x="4689475" y="2676525"/>
          <p14:tracePt t="26936" x="4699000" y="2676525"/>
          <p14:tracePt t="26943" x="4706938" y="2676525"/>
          <p14:tracePt t="26949" x="4714875" y="2686050"/>
          <p14:tracePt t="26957" x="4732338" y="2693988"/>
          <p14:tracePt t="26965" x="4749800" y="2711450"/>
          <p14:tracePt t="26973" x="4800600" y="2719388"/>
          <p14:tracePt t="26981" x="4859338" y="2727325"/>
          <p14:tracePt t="26989" x="4919663" y="2727325"/>
          <p14:tracePt t="26997" x="4978400" y="2727325"/>
          <p14:tracePt t="27005" x="5038725" y="2701925"/>
          <p14:tracePt t="27013" x="5054600" y="2693988"/>
          <p14:tracePt t="27021" x="5054600" y="2686050"/>
          <p14:tracePt t="27027" x="5054600" y="2668588"/>
          <p14:tracePt t="27036" x="5021263" y="2643188"/>
          <p14:tracePt t="27043" x="4970463" y="2592388"/>
          <p14:tracePt t="27052" x="4902200" y="2524125"/>
          <p14:tracePt t="27059" x="4843463" y="2463800"/>
          <p14:tracePt t="27067" x="4775200" y="2397125"/>
          <p14:tracePt t="27075" x="4706938" y="2328863"/>
          <p14:tracePt t="27083" x="4664075" y="2260600"/>
          <p14:tracePt t="27091" x="4613275" y="2209800"/>
          <p14:tracePt t="27097" x="4579938" y="2159000"/>
          <p14:tracePt t="27105" x="4562475" y="2124075"/>
          <p14:tracePt t="27113" x="4554538" y="2116138"/>
          <p14:tracePt t="27121" x="4554538" y="2098675"/>
          <p14:tracePt t="27129" x="4554538" y="2082800"/>
          <p14:tracePt t="27137" x="4562475" y="2073275"/>
          <p14:tracePt t="27145" x="4579938" y="2055813"/>
          <p14:tracePt t="27153" x="4595813" y="2047875"/>
          <p14:tracePt t="27161" x="4605338" y="2030413"/>
          <p14:tracePt t="27175" x="4613275" y="2030413"/>
          <p14:tracePt t="27240" x="4621213" y="2030413"/>
          <p14:tracePt t="27246" x="4630738" y="2022475"/>
          <p14:tracePt t="27254" x="4646613" y="2022475"/>
          <p14:tracePt t="27262" x="4664075" y="2022475"/>
          <p14:tracePt t="27270" x="4664075" y="2030413"/>
          <p14:tracePt t="27278" x="4673600" y="2047875"/>
          <p14:tracePt t="27286" x="4689475" y="2065338"/>
          <p14:tracePt t="27294" x="4714875" y="2073275"/>
          <p14:tracePt t="27302" x="4765675" y="2082800"/>
          <p14:tracePt t="27310" x="4859338" y="2090738"/>
          <p14:tracePt t="27316" x="4953000" y="2098675"/>
          <p14:tracePt t="27323" x="5097463" y="2098675"/>
          <p14:tracePt t="27332" x="5335588" y="2082800"/>
          <p14:tracePt t="27339" x="5607050" y="2047875"/>
          <p14:tracePt t="27347" x="5853113" y="2022475"/>
          <p14:tracePt t="27355" x="6151563" y="2030413"/>
          <p14:tracePt t="27364" x="6415088" y="2047875"/>
          <p14:tracePt t="27371" x="6575425" y="2047875"/>
          <p14:tracePt t="27381" x="6770688" y="2039938"/>
          <p14:tracePt t="27387" x="6924675" y="2030413"/>
          <p14:tracePt t="27393" x="7102475" y="2005013"/>
          <p14:tracePt t="27401" x="7246938" y="1979613"/>
          <p14:tracePt t="27409" x="7373938" y="1954213"/>
          <p14:tracePt t="27418" x="7493000" y="1928813"/>
          <p14:tracePt t="27425" x="7578725" y="1911350"/>
          <p14:tracePt t="27433" x="7654925" y="1885950"/>
          <p14:tracePt t="27441" x="7740650" y="1878013"/>
          <p14:tracePt t="27449" x="7824788" y="1870075"/>
          <p14:tracePt t="27457" x="7926388" y="1852613"/>
          <p14:tracePt t="27464" x="8029575" y="1852613"/>
          <p14:tracePt t="27471" x="8139113" y="1844675"/>
          <p14:tracePt t="27481" x="8266113" y="1844675"/>
          <p14:tracePt t="27487" x="8410575" y="1860550"/>
          <p14:tracePt t="27496" x="8547100" y="1870075"/>
          <p14:tracePt t="27503" x="8724900" y="1870075"/>
          <p14:tracePt t="27511" x="8929688" y="1870075"/>
          <p14:tracePt t="27519" x="9132888" y="1870075"/>
          <p14:tracePt t="27527" x="9396413" y="1870075"/>
          <p14:tracePt t="27533" x="9667875" y="1885950"/>
          <p14:tracePt t="27541" x="9983788" y="1954213"/>
          <p14:tracePt t="27549" x="10331450" y="2047875"/>
          <p14:tracePt t="27557" x="10663238" y="2098675"/>
          <p14:tracePt t="27565" x="10960100" y="2133600"/>
          <p14:tracePt t="27573" x="11231563" y="2149475"/>
          <p14:tracePt t="27581" x="11477625" y="2184400"/>
          <p14:tracePt t="27589" x="11690350" y="2209800"/>
          <p14:tracePt t="27597" x="11911013" y="2243138"/>
          <p14:tracePt t="27605" x="12158663" y="2268538"/>
          <p14:tracePt t="28010" x="11826875" y="2371725"/>
          <p14:tracePt t="28019" x="11477625" y="2371725"/>
          <p14:tracePt t="28026" x="11036300" y="2328863"/>
          <p14:tracePt t="28034" x="10501313" y="2227263"/>
          <p14:tracePt t="28040" x="9991725" y="2124075"/>
          <p14:tracePt t="28050" x="9490075" y="2065338"/>
          <p14:tracePt t="28056" x="8963025" y="2005013"/>
          <p14:tracePt t="28065" x="8428038" y="1946275"/>
          <p14:tracePt t="28072" x="7791450" y="1878013"/>
          <p14:tracePt t="28081" x="7239000" y="1878013"/>
          <p14:tracePt t="28088" x="6719888" y="1878013"/>
          <p14:tracePt t="28096" x="6167438" y="1819275"/>
          <p14:tracePt t="28104" x="5599113" y="1708150"/>
          <p14:tracePt t="28110" x="5114925" y="1571625"/>
          <p14:tracePt t="28118" x="4587875" y="1376363"/>
          <p14:tracePt t="28126" x="4052888" y="1122363"/>
          <p14:tracePt t="28135" x="3475038" y="909638"/>
          <p14:tracePt t="28142" x="2930525" y="765175"/>
          <p14:tracePt t="28150" x="2379663" y="569913"/>
          <p14:tracePt t="28158" x="1835150" y="450850"/>
          <p14:tracePt t="28166" x="1384300" y="331788"/>
          <p14:tracePt t="28174" x="1019175" y="136525"/>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float"/>
          <p:cNvPicPr>
            <a:picLocks noChangeAspect="1" noChangeArrowheads="1"/>
          </p:cNvPicPr>
          <p:nvPr/>
        </p:nvPicPr>
        <p:blipFill>
          <a:blip r:embed="rId5" cstate="print"/>
          <a:srcRect/>
          <a:stretch>
            <a:fillRect/>
          </a:stretch>
        </p:blipFill>
        <p:spPr bwMode="auto">
          <a:xfrm>
            <a:off x="159058" y="649549"/>
            <a:ext cx="5608638" cy="4616450"/>
          </a:xfrm>
          <a:prstGeom prst="rect">
            <a:avLst/>
          </a:prstGeom>
          <a:noFill/>
          <a:ln w="9525">
            <a:noFill/>
            <a:miter lim="800000"/>
            <a:headEnd/>
            <a:tailEnd/>
          </a:ln>
        </p:spPr>
      </p:pic>
      <p:sp>
        <p:nvSpPr>
          <p:cNvPr id="41987" name="TextBox 2"/>
          <p:cNvSpPr txBox="1">
            <a:spLocks noChangeArrowheads="1"/>
          </p:cNvSpPr>
          <p:nvPr/>
        </p:nvSpPr>
        <p:spPr bwMode="auto">
          <a:xfrm>
            <a:off x="4607859" y="6010836"/>
            <a:ext cx="3117850" cy="461963"/>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lang="en-US" sz="2400" dirty="0">
                <a:solidFill>
                  <a:srgbClr val="0070C0"/>
                </a:solidFill>
                <a:latin typeface="Comic Sans MS" pitchFamily="66" charset="0"/>
              </a:rPr>
              <a:t>FLOATING BRIDGE</a:t>
            </a:r>
          </a:p>
        </p:txBody>
      </p:sp>
      <p:pic>
        <p:nvPicPr>
          <p:cNvPr id="3074" name="Picture 2" descr="&#10;In this May 2 photo released by the Vermont Agency of Transportation, a floating bridge that carries Vermont 65 over Sunset Lake sits in disrepair in Brookfield. The state’s only floating bridge, originally built in 1820 and listed on the National Register of Historic Places, has been closed to traffic since 2008. Construction is underway for a replacement, with a projected opening in May 2015. &#10;">
            <a:extLst>
              <a:ext uri="{FF2B5EF4-FFF2-40B4-BE49-F238E27FC236}">
                <a16:creationId xmlns:a16="http://schemas.microsoft.com/office/drawing/2014/main" id="{16B932C2-29DE-48B5-9962-915F40D6B5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7696" y="1435408"/>
            <a:ext cx="62865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266F60D8-9587-4D50-8359-1897B98E3A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75980955"/>
      </p:ext>
    </p:extLst>
  </p:cSld>
  <p:clrMapOvr>
    <a:masterClrMapping/>
  </p:clrMapOvr>
  <mc:AlternateContent xmlns:mc="http://schemas.openxmlformats.org/markup-compatibility/2006" xmlns:p14="http://schemas.microsoft.com/office/powerpoint/2010/main">
    <mc:Choice Requires="p14">
      <p:transition spd="slow" p14:dur="2000" advTm="28220"/>
    </mc:Choice>
    <mc:Fallback xmlns="">
      <p:transition spd="slow" advTm="2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481" x="7731125" y="5540375"/>
          <p14:tracePt t="487" x="7723188" y="5557838"/>
          <p14:tracePt t="497" x="7705725" y="5565775"/>
          <p14:tracePt t="503" x="7697788" y="5575300"/>
          <p14:tracePt t="511" x="7688263" y="5591175"/>
          <p14:tracePt t="522" x="7680325" y="5608638"/>
          <p14:tracePt t="527" x="7672388" y="5616575"/>
          <p14:tracePt t="546" x="7672388" y="5626100"/>
          <p14:tracePt t="1017" x="7680325" y="5626100"/>
          <p14:tracePt t="1025" x="7688263" y="5626100"/>
          <p14:tracePt t="1034" x="7705725" y="5626100"/>
          <p14:tracePt t="1049" x="7723188" y="5616575"/>
          <p14:tracePt t="1057" x="7731125" y="5616575"/>
          <p14:tracePt t="1064" x="7740650" y="5616575"/>
          <p14:tracePt t="1073" x="7748588" y="5616575"/>
          <p14:tracePt t="1079" x="7756525" y="5616575"/>
          <p14:tracePt t="1086" x="7773988" y="5616575"/>
          <p14:tracePt t="1094" x="7791450" y="5616575"/>
          <p14:tracePt t="1102" x="7791450" y="5608638"/>
          <p14:tracePt t="1110" x="7799388" y="5608638"/>
          <p14:tracePt t="1118" x="7807325" y="5608638"/>
          <p14:tracePt t="1126" x="7816850" y="5600700"/>
          <p14:tracePt t="1142" x="7832725" y="5591175"/>
          <p14:tracePt t="1148" x="7842250" y="5583238"/>
          <p14:tracePt t="1156" x="7850188" y="5575300"/>
          <p14:tracePt t="1164" x="7867650" y="5565775"/>
          <p14:tracePt t="1186" x="7885113" y="5565775"/>
          <p14:tracePt t="1188" x="7893050" y="5557838"/>
          <p14:tracePt t="1196" x="7900988" y="5549900"/>
          <p14:tracePt t="1204" x="7900988" y="5540375"/>
          <p14:tracePt t="1382" x="7900988" y="5532438"/>
          <p14:tracePt t="1394" x="7910513" y="5524500"/>
          <p14:tracePt t="1406" x="7918450" y="5524500"/>
          <p14:tracePt t="1473" x="7918450" y="5514975"/>
          <p14:tracePt t="1485" x="7926388" y="5507038"/>
          <p14:tracePt t="4335" x="7926388" y="5497513"/>
          <p14:tracePt t="4355" x="7910513" y="5481638"/>
          <p14:tracePt t="4363" x="7893050" y="5464175"/>
          <p14:tracePt t="4371" x="7875588" y="5456238"/>
          <p14:tracePt t="4379" x="7842250" y="5421313"/>
          <p14:tracePt t="4387" x="7832725" y="5421313"/>
          <p14:tracePt t="4394" x="7816850" y="5421313"/>
          <p14:tracePt t="4400" x="7807325" y="5421313"/>
          <p14:tracePt t="5223" x="7807325" y="5413375"/>
          <p14:tracePt t="5235" x="7816850" y="5405438"/>
          <p14:tracePt t="5690" x="7832725" y="5405438"/>
          <p14:tracePt t="5698" x="7842250" y="5413375"/>
          <p14:tracePt t="5706" x="7850188" y="5413375"/>
          <p14:tracePt t="5722" x="7859713" y="5413375"/>
          <p14:tracePt t="5730" x="7859713" y="5421313"/>
          <p14:tracePt t="5768" x="7867650" y="5421313"/>
          <p14:tracePt t="6225" x="7850188" y="5421313"/>
          <p14:tracePt t="6233" x="7816850" y="5421313"/>
          <p14:tracePt t="6241" x="7791450" y="5430838"/>
          <p14:tracePt t="6251" x="7773988" y="5438775"/>
          <p14:tracePt t="6254" x="7773988" y="5446713"/>
          <p14:tracePt t="10598" x="7773988" y="5430838"/>
          <p14:tracePt t="10606" x="7748588" y="5319713"/>
          <p14:tracePt t="10614" x="7705725" y="5218113"/>
          <p14:tracePt t="10620" x="7646988" y="5124450"/>
          <p14:tracePt t="10628" x="7596188" y="5073650"/>
          <p14:tracePt t="10636" x="7553325" y="5022850"/>
          <p14:tracePt t="10645" x="7527925" y="4987925"/>
          <p14:tracePt t="10652" x="7510463" y="4937125"/>
          <p14:tracePt t="10660" x="7459663" y="4894263"/>
          <p14:tracePt t="10668" x="7416800" y="4868863"/>
          <p14:tracePt t="10676" x="7400925" y="4852988"/>
          <p14:tracePt t="10684" x="7391400" y="4843463"/>
          <p14:tracePt t="10692" x="7391400" y="4835525"/>
          <p14:tracePt t="10698" x="7391400" y="4818063"/>
          <p14:tracePt t="10706" x="7383463" y="4802188"/>
          <p14:tracePt t="10714" x="7366000" y="4792663"/>
          <p14:tracePt t="10722" x="7358063" y="4784725"/>
          <p14:tracePt t="10730" x="7358063" y="4767263"/>
          <p14:tracePt t="10738" x="7348538" y="4767263"/>
          <p14:tracePt t="10747" x="7332663" y="4749800"/>
          <p14:tracePt t="10754" x="7323138" y="4733925"/>
          <p14:tracePt t="10763" x="7307263" y="4716463"/>
          <p14:tracePt t="10768" x="7281863" y="4699000"/>
          <p14:tracePt t="10776" x="7246938" y="4683125"/>
          <p14:tracePt t="10784" x="7188200" y="4657725"/>
          <p14:tracePt t="10792" x="7112000" y="4614863"/>
          <p14:tracePt t="10800" x="7034213" y="4579938"/>
          <p14:tracePt t="10808" x="6992938" y="4564063"/>
          <p14:tracePt t="10816" x="6932613" y="4538663"/>
          <p14:tracePt t="10824" x="6873875" y="4521200"/>
          <p14:tracePt t="10832" x="6823075" y="4503738"/>
          <p14:tracePt t="10840" x="6762750" y="4478338"/>
          <p14:tracePt t="10848" x="6719888" y="4460875"/>
          <p14:tracePt t="10854" x="6669088" y="4460875"/>
          <p14:tracePt t="10862" x="6626225" y="4460875"/>
          <p14:tracePt t="10870" x="6584950" y="4452938"/>
          <p14:tracePt t="10879" x="6542088" y="4452938"/>
          <p14:tracePt t="10886" x="6508750" y="4452938"/>
          <p14:tracePt t="10894" x="6473825" y="4445000"/>
          <p14:tracePt t="10902" x="6448425" y="4445000"/>
          <p14:tracePt t="10910" x="6440488" y="4445000"/>
          <p14:tracePt t="10916" x="6423025" y="4445000"/>
          <p14:tracePt t="10924" x="6415088" y="4445000"/>
          <p14:tracePt t="10932" x="6397625" y="4445000"/>
          <p14:tracePt t="10940" x="6380163" y="4445000"/>
          <p14:tracePt t="10948" x="6372225" y="4435475"/>
          <p14:tracePt t="10956" x="6354763" y="4435475"/>
          <p14:tracePt t="10964" x="6346825" y="4435475"/>
          <p14:tracePt t="10980" x="6338888" y="4435475"/>
          <p14:tracePt t="11077" x="6338888" y="4427538"/>
          <p14:tracePt t="11084" x="6354763" y="4427538"/>
          <p14:tracePt t="11092" x="6364288" y="4427538"/>
          <p14:tracePt t="11100" x="6389688" y="4410075"/>
          <p14:tracePt t="11108" x="6423025" y="4410075"/>
          <p14:tracePt t="11116" x="6473825" y="4410075"/>
          <p14:tracePt t="11124" x="6550025" y="4410075"/>
          <p14:tracePt t="11132" x="6635750" y="4410075"/>
          <p14:tracePt t="11138" x="6719888" y="4419600"/>
          <p14:tracePt t="11146" x="6831013" y="4435475"/>
          <p14:tracePt t="11154" x="6950075" y="4445000"/>
          <p14:tracePt t="11163" x="7077075" y="4452938"/>
          <p14:tracePt t="11170" x="7178675" y="4470400"/>
          <p14:tracePt t="11181" x="7272338" y="4470400"/>
          <p14:tracePt t="11187" x="7358063" y="4470400"/>
          <p14:tracePt t="11195" x="7442200" y="4470400"/>
          <p14:tracePt t="11202" x="7518400" y="4452938"/>
          <p14:tracePt t="11210" x="7578725" y="4445000"/>
          <p14:tracePt t="11216" x="7629525" y="4427538"/>
          <p14:tracePt t="11224" x="7662863" y="4410075"/>
          <p14:tracePt t="11232" x="7688263" y="4402138"/>
          <p14:tracePt t="11240" x="7705725" y="4384675"/>
          <p14:tracePt t="11248" x="7715250" y="4376738"/>
          <p14:tracePt t="11256" x="7731125" y="4368800"/>
          <p14:tracePt t="11264" x="7748588" y="4359275"/>
          <p14:tracePt t="11272" x="7756525" y="4359275"/>
          <p14:tracePt t="11280" x="7773988" y="4351338"/>
          <p14:tracePt t="11286" x="7791450" y="4341813"/>
          <p14:tracePt t="11294" x="7807325" y="4333875"/>
          <p14:tracePt t="11302" x="7816850" y="4325938"/>
          <p14:tracePt t="11310" x="7832725" y="4325938"/>
          <p14:tracePt t="11318" x="7842250" y="4325938"/>
          <p14:tracePt t="11326" x="7859713" y="4316413"/>
          <p14:tracePt t="11334" x="7875588" y="4308475"/>
          <p14:tracePt t="11342" x="7900988" y="4308475"/>
          <p14:tracePt t="11350" x="7910513" y="4291013"/>
          <p14:tracePt t="11356" x="7935913" y="4275138"/>
          <p14:tracePt t="11364" x="7961313" y="4265613"/>
          <p14:tracePt t="11372" x="7986713" y="4249738"/>
          <p14:tracePt t="11380" x="7994650" y="4240213"/>
          <p14:tracePt t="11388" x="8012113" y="4240213"/>
          <p14:tracePt t="11404" x="8020050" y="4240213"/>
          <p14:tracePt t="11443" x="8020050" y="4232275"/>
          <p14:tracePt t="11454" x="8029575" y="4224338"/>
          <p14:tracePt t="11463" x="8045450" y="4214813"/>
          <p14:tracePt t="11471" x="8062913" y="4206875"/>
          <p14:tracePt t="11479" x="8070850" y="4189413"/>
          <p14:tracePt t="11487" x="8105775" y="4171950"/>
          <p14:tracePt t="11496" x="8121650" y="4156075"/>
          <p14:tracePt t="11502" x="8147050" y="4138613"/>
          <p14:tracePt t="11508" x="8164513" y="4121150"/>
          <p14:tracePt t="11517" x="8174038" y="4113213"/>
          <p14:tracePt t="11524" x="8189913" y="4095750"/>
          <p14:tracePt t="11532" x="8199438" y="4087813"/>
          <p14:tracePt t="11540" x="8207375" y="4087813"/>
          <p14:tracePt t="11607" x="8207375" y="4079875"/>
          <p14:tracePt t="11615" x="8207375" y="4070350"/>
          <p14:tracePt t="11623" x="8207375" y="4052888"/>
          <p14:tracePt t="11632" x="8207375" y="4044950"/>
          <p14:tracePt t="11639" x="8207375" y="4027488"/>
          <p14:tracePt t="11650" x="8207375" y="4011613"/>
          <p14:tracePt t="11652" x="8199438" y="4002088"/>
          <p14:tracePt t="11660" x="8189913" y="3986213"/>
          <p14:tracePt t="11668" x="8181975" y="3968750"/>
          <p14:tracePt t="11722" x="8181975" y="3960813"/>
          <p14:tracePt t="11742" x="8189913" y="3960813"/>
          <p14:tracePt t="11778" x="8199438" y="3960813"/>
          <p14:tracePt t="11786" x="8215313" y="3951288"/>
          <p14:tracePt t="11919" x="8215313" y="3943350"/>
          <p14:tracePt t="11948" x="8215313" y="3935413"/>
          <p14:tracePt t="11956" x="8215313" y="3925888"/>
          <p14:tracePt t="11964" x="8215313" y="3917950"/>
          <p14:tracePt t="11984" x="8224838" y="3917950"/>
          <p14:tracePt t="11992" x="8224838" y="3908425"/>
          <p14:tracePt t="12000" x="8240713" y="3900488"/>
          <p14:tracePt t="12008" x="8240713" y="3892550"/>
          <p14:tracePt t="12016" x="8250238" y="3875088"/>
          <p14:tracePt t="12022" x="8258175" y="3867150"/>
          <p14:tracePt t="12030" x="8266113" y="3857625"/>
          <p14:tracePt t="12050" x="8266113" y="3849688"/>
          <p14:tracePt t="12058" x="8275638" y="3849688"/>
          <p14:tracePt t="12066" x="8283575" y="3841750"/>
          <p14:tracePt t="12074" x="8283575" y="3832225"/>
          <p14:tracePt t="12082" x="8283575" y="3824288"/>
          <p14:tracePt t="12090" x="8283575" y="3816350"/>
          <p14:tracePt t="12097" x="8283575" y="3806825"/>
          <p14:tracePt t="12104" x="8283575" y="3790950"/>
          <p14:tracePt t="12113" x="8283575" y="3781425"/>
          <p14:tracePt t="12120" x="8283575" y="3763963"/>
          <p14:tracePt t="12128" x="8275638" y="3748088"/>
          <p14:tracePt t="12136" x="8266113" y="3738563"/>
          <p14:tracePt t="12152" x="8266113" y="3722688"/>
          <p14:tracePt t="12322" x="8266113" y="3713163"/>
          <p14:tracePt t="12334" x="8258175" y="3705225"/>
          <p14:tracePt t="12342" x="8258175" y="3697288"/>
          <p14:tracePt t="12350" x="8258175" y="3687763"/>
          <p14:tracePt t="12358" x="8250238" y="3671888"/>
          <p14:tracePt t="12366" x="8250238" y="3662363"/>
          <p14:tracePt t="12382" x="8250238" y="3654425"/>
          <p14:tracePt t="12390" x="8250238" y="3646488"/>
          <p14:tracePt t="12416" x="8250238" y="3636963"/>
          <p14:tracePt t="12424" x="8250238" y="3629025"/>
          <p14:tracePt t="12503" x="8250238" y="3619500"/>
          <p14:tracePt t="12577" x="8240713" y="3619500"/>
          <p14:tracePt t="12585" x="8207375" y="3629025"/>
          <p14:tracePt t="12593" x="8174038" y="3636963"/>
          <p14:tracePt t="12601" x="8156575" y="3636963"/>
          <p14:tracePt t="12615" x="8147050" y="3636963"/>
          <p14:tracePt t="12725" x="8139113" y="3636963"/>
          <p14:tracePt t="12733" x="8139113" y="3629025"/>
          <p14:tracePt t="12741" x="8139113" y="3611563"/>
          <p14:tracePt t="12749" x="8156575" y="3594100"/>
          <p14:tracePt t="12757" x="8174038" y="3586163"/>
          <p14:tracePt t="12763" x="8181975" y="3568700"/>
          <p14:tracePt t="12770" x="8181975" y="3560763"/>
          <p14:tracePt t="13810" x="8131175" y="3560763"/>
          <p14:tracePt t="13818" x="8080375" y="3568700"/>
          <p14:tracePt t="13826" x="8070850" y="3568700"/>
          <p14:tracePt t="14036" x="8062913" y="3578225"/>
          <p14:tracePt t="14044" x="8054975" y="3578225"/>
          <p14:tracePt t="14068" x="8062913" y="3578225"/>
          <p14:tracePt t="14076" x="8088313" y="3560763"/>
          <p14:tracePt t="14084" x="8139113" y="3543300"/>
          <p14:tracePt t="14090" x="8174038" y="3535363"/>
          <p14:tracePt t="14098" x="8207375" y="3517900"/>
          <p14:tracePt t="14106" x="8232775" y="3509963"/>
          <p14:tracePt t="14114" x="8250238" y="3509963"/>
          <p14:tracePt t="14122" x="8266113" y="3527425"/>
          <p14:tracePt t="14131" x="8275638" y="3560763"/>
          <p14:tracePt t="14139" x="8283575" y="3603625"/>
          <p14:tracePt t="14147" x="8283575" y="3646488"/>
          <p14:tracePt t="14154" x="8283575" y="3697288"/>
          <p14:tracePt t="14164" x="8291513" y="3738563"/>
          <p14:tracePt t="14168" x="8291513" y="3781425"/>
          <p14:tracePt t="14181" x="8308975" y="3806825"/>
          <p14:tracePt t="14184" x="8326438" y="3841750"/>
          <p14:tracePt t="14192" x="8351838" y="3875088"/>
          <p14:tracePt t="14200" x="8377238" y="3900488"/>
          <p14:tracePt t="14208" x="8410575" y="3917950"/>
          <p14:tracePt t="14216" x="8435975" y="3943350"/>
          <p14:tracePt t="14224" x="8462963" y="3968750"/>
          <p14:tracePt t="14232" x="8478838" y="3986213"/>
          <p14:tracePt t="14238" x="8504238" y="4002088"/>
          <p14:tracePt t="14246" x="8529638" y="4019550"/>
          <p14:tracePt t="14254" x="8564563" y="4052888"/>
          <p14:tracePt t="14263" x="8589963" y="4070350"/>
          <p14:tracePt t="14270" x="8605838" y="4079875"/>
          <p14:tracePt t="14279" x="8615363" y="4095750"/>
          <p14:tracePt t="14286" x="8632825" y="4113213"/>
          <p14:tracePt t="14294" x="8648700" y="4130675"/>
          <p14:tracePt t="14302" x="8648700" y="4138613"/>
          <p14:tracePt t="14308" x="8658225" y="4146550"/>
          <p14:tracePt t="14316" x="8658225" y="4156075"/>
          <p14:tracePt t="14422" x="8658225" y="4164013"/>
          <p14:tracePt t="14446" x="8658225" y="4171950"/>
          <p14:tracePt t="14456" x="8640763" y="4171950"/>
          <p14:tracePt t="14464" x="8632825" y="4181475"/>
          <p14:tracePt t="14472" x="8615363" y="4181475"/>
          <p14:tracePt t="14480" x="8605838" y="4181475"/>
          <p14:tracePt t="14488" x="8589963" y="4181475"/>
          <p14:tracePt t="14497" x="8572500" y="4181475"/>
          <p14:tracePt t="14504" x="8564563" y="4181475"/>
          <p14:tracePt t="14513" x="8547100" y="4181475"/>
          <p14:tracePt t="14520" x="8529638" y="4171950"/>
          <p14:tracePt t="14526" x="8521700" y="4164013"/>
          <p14:tracePt t="14534" x="8504238" y="4156075"/>
          <p14:tracePt t="14542" x="8478838" y="4138613"/>
          <p14:tracePt t="14550" x="8453438" y="4138613"/>
          <p14:tracePt t="14558" x="8445500" y="4130675"/>
          <p14:tracePt t="14566" x="8428038" y="4113213"/>
          <p14:tracePt t="14574" x="8420100" y="4095750"/>
          <p14:tracePt t="14582" x="8410575" y="4087813"/>
          <p14:tracePt t="14598" x="8410575" y="4070350"/>
          <p14:tracePt t="14604" x="8420100" y="4070350"/>
          <p14:tracePt t="14614" x="8420100" y="4052888"/>
          <p14:tracePt t="14620" x="8420100" y="4044950"/>
          <p14:tracePt t="14629" x="8428038" y="4037013"/>
          <p14:tracePt t="14636" x="8445500" y="4019550"/>
          <p14:tracePt t="14644" x="8462963" y="4002088"/>
          <p14:tracePt t="14652" x="8478838" y="3976688"/>
          <p14:tracePt t="14660" x="8496300" y="3943350"/>
          <p14:tracePt t="14668" x="8513763" y="3908425"/>
          <p14:tracePt t="14676" x="8529638" y="3867150"/>
          <p14:tracePt t="14682" x="8547100" y="3798888"/>
          <p14:tracePt t="14690" x="8572500" y="3738563"/>
          <p14:tracePt t="14698" x="8580438" y="3679825"/>
          <p14:tracePt t="14706" x="8589963" y="3611563"/>
          <p14:tracePt t="14714" x="8597900" y="3552825"/>
          <p14:tracePt t="14722" x="8615363" y="3492500"/>
          <p14:tracePt t="14731" x="8632825" y="3416300"/>
          <p14:tracePt t="14738" x="8658225" y="3340100"/>
          <p14:tracePt t="14747" x="8666163" y="3279775"/>
          <p14:tracePt t="14752" x="8674100" y="3221038"/>
          <p14:tracePt t="14760" x="8691563" y="3160713"/>
          <p14:tracePt t="14768" x="8699500" y="3109913"/>
          <p14:tracePt t="14776" x="8716963" y="3076575"/>
          <p14:tracePt t="14784" x="8724900" y="3067050"/>
          <p14:tracePt t="14792" x="8734425" y="3041650"/>
          <p14:tracePt t="14800" x="8750300" y="3025775"/>
          <p14:tracePt t="14808" x="8767763" y="3000375"/>
          <p14:tracePt t="14816" x="8785225" y="2982913"/>
          <p14:tracePt t="14822" x="8802688" y="2965450"/>
          <p14:tracePt t="14831" x="8810625" y="2949575"/>
          <p14:tracePt t="14838" x="8828088" y="2932113"/>
          <p14:tracePt t="14847" x="8853488" y="2906713"/>
          <p14:tracePt t="14854" x="8886825" y="2889250"/>
          <p14:tracePt t="14863" x="8912225" y="2871788"/>
          <p14:tracePt t="14870" x="8937625" y="2855913"/>
          <p14:tracePt t="14879" x="8955088" y="2838450"/>
          <p14:tracePt t="14886" x="8972550" y="2830513"/>
          <p14:tracePt t="14894" x="8988425" y="2813050"/>
          <p14:tracePt t="14900" x="9005888" y="2795588"/>
          <p14:tracePt t="14908" x="9023350" y="2778125"/>
          <p14:tracePt t="14916" x="9023350" y="2770188"/>
          <p14:tracePt t="14924" x="9023350" y="2752725"/>
          <p14:tracePt t="14932" x="9031288" y="2736850"/>
          <p14:tracePt t="14940" x="9031288" y="2727325"/>
          <p14:tracePt t="15003" x="8997950" y="2736850"/>
          <p14:tracePt t="15012" x="8947150" y="2770188"/>
          <p14:tracePt t="15019" x="8878888" y="2813050"/>
          <p14:tracePt t="15027" x="8818563" y="2871788"/>
          <p14:tracePt t="15035" x="8750300" y="2922588"/>
          <p14:tracePt t="15043" x="8674100" y="2990850"/>
          <p14:tracePt t="15050" x="8605838" y="3033713"/>
          <p14:tracePt t="15056" x="8547100" y="3076575"/>
          <p14:tracePt t="15064" x="8478838" y="3135313"/>
          <p14:tracePt t="15072" x="8420100" y="3178175"/>
          <p14:tracePt t="15080" x="8369300" y="3211513"/>
          <p14:tracePt t="15088" x="8318500" y="3246438"/>
          <p14:tracePt t="15097" x="8275638" y="3279775"/>
          <p14:tracePt t="15104" x="8240713" y="3314700"/>
          <p14:tracePt t="15113" x="8215313" y="3330575"/>
          <p14:tracePt t="15118" x="8181975" y="3348038"/>
          <p14:tracePt t="15126" x="8147050" y="3365500"/>
          <p14:tracePt t="15134" x="8113713" y="3382963"/>
          <p14:tracePt t="15142" x="8062913" y="3398838"/>
          <p14:tracePt t="15150" x="8004175" y="3416300"/>
          <p14:tracePt t="15158" x="7926388" y="3441700"/>
          <p14:tracePt t="15166" x="7859713" y="3449638"/>
          <p14:tracePt t="15174" x="7766050" y="3459163"/>
          <p14:tracePt t="15182" x="7680325" y="3475038"/>
          <p14:tracePt t="15190" x="7586663" y="3475038"/>
          <p14:tracePt t="15196" x="7485063" y="3484563"/>
          <p14:tracePt t="15204" x="7373938" y="3484563"/>
          <p14:tracePt t="15212" x="7246938" y="3484563"/>
          <p14:tracePt t="15220" x="7162800" y="3484563"/>
          <p14:tracePt t="15229" x="7069138" y="3467100"/>
          <p14:tracePt t="15236" x="6983413" y="3449638"/>
          <p14:tracePt t="15245" x="6924675" y="3441700"/>
          <p14:tracePt t="15252" x="6864350" y="3441700"/>
          <p14:tracePt t="15260" x="6831013" y="3441700"/>
          <p14:tracePt t="15266" x="6813550" y="3441700"/>
          <p14:tracePt t="15274" x="6797675" y="3441700"/>
          <p14:tracePt t="15282" x="6780213" y="3441700"/>
          <p14:tracePt t="15290" x="6770688" y="3441700"/>
          <p14:tracePt t="15298" x="6754813" y="3441700"/>
          <p14:tracePt t="15306" x="6737350" y="3441700"/>
          <p14:tracePt t="15314" x="6729413" y="3441700"/>
          <p14:tracePt t="15322" x="6711950" y="3449638"/>
          <p14:tracePt t="15330" x="6686550" y="3459163"/>
          <p14:tracePt t="15338" x="6669088" y="3459163"/>
          <p14:tracePt t="15344" x="6626225" y="3467100"/>
          <p14:tracePt t="15352" x="6575425" y="3467100"/>
          <p14:tracePt t="15360" x="6534150" y="3467100"/>
          <p14:tracePt t="15368" x="6491288" y="3467100"/>
          <p14:tracePt t="15376" x="6430963" y="3459163"/>
          <p14:tracePt t="15384" x="6354763" y="3459163"/>
          <p14:tracePt t="15392" x="6270625" y="3459163"/>
          <p14:tracePt t="15400" x="6142038" y="3459163"/>
          <p14:tracePt t="15408" x="6007100" y="3459163"/>
          <p14:tracePt t="15414" x="5786438" y="3475038"/>
          <p14:tracePt t="15422" x="5538788" y="3509963"/>
          <p14:tracePt t="15430" x="5241925" y="3543300"/>
          <p14:tracePt t="15438" x="4995863" y="3568700"/>
          <p14:tracePt t="15446" x="4714875" y="3603625"/>
          <p14:tracePt t="15454" x="4476750" y="3636963"/>
          <p14:tracePt t="15462" x="4265613" y="3646488"/>
          <p14:tracePt t="15470" x="4070350" y="3671888"/>
          <p14:tracePt t="15479" x="3822700" y="3722688"/>
          <p14:tracePt t="15486" x="3568700" y="3773488"/>
          <p14:tracePt t="15492" x="3373438" y="3816350"/>
          <p14:tracePt t="15500" x="3211513" y="3832225"/>
          <p14:tracePt t="15508" x="3084513" y="3832225"/>
          <p14:tracePt t="15516" x="2955925" y="3832225"/>
          <p14:tracePt t="15524" x="2838450" y="3824288"/>
          <p14:tracePt t="15532" x="2752725" y="3798888"/>
          <p14:tracePt t="15540" x="2676525" y="3781425"/>
          <p14:tracePt t="15548" x="2625725" y="3748088"/>
          <p14:tracePt t="15556" x="2600325" y="3713163"/>
          <p14:tracePt t="15563" x="2582863" y="3687763"/>
          <p14:tracePt t="15570" x="2565400" y="3654425"/>
          <p14:tracePt t="15579" x="2557463" y="3611563"/>
          <p14:tracePt t="15586" x="2557463" y="3552825"/>
          <p14:tracePt t="15594" x="2557463" y="3492500"/>
          <p14:tracePt t="15602" x="2557463" y="3449638"/>
          <p14:tracePt t="15610" x="2557463" y="3408363"/>
          <p14:tracePt t="15618" x="2557463" y="3355975"/>
          <p14:tracePt t="15626" x="2557463" y="3330575"/>
          <p14:tracePt t="15634" x="2557463" y="3305175"/>
          <p14:tracePt t="15640" x="2557463" y="3279775"/>
          <p14:tracePt t="15648" x="2557463" y="3263900"/>
          <p14:tracePt t="15656" x="2549525" y="3254375"/>
          <p14:tracePt t="15664" x="2549525" y="3238500"/>
          <p14:tracePt t="15672" x="2540000" y="3228975"/>
          <p14:tracePt t="15680" x="2540000" y="3221038"/>
          <p14:tracePt t="15688" x="2540000" y="3211513"/>
          <p14:tracePt t="15704" x="2540000" y="3203575"/>
          <p14:tracePt t="15710" x="2540000" y="3186113"/>
          <p14:tracePt t="15718" x="2540000" y="3178175"/>
          <p14:tracePt t="15726" x="2557463" y="3152775"/>
          <p14:tracePt t="15734" x="2574925" y="3127375"/>
          <p14:tracePt t="15742" x="2582863" y="3101975"/>
          <p14:tracePt t="15750" x="2600325" y="3084513"/>
          <p14:tracePt t="15758" x="2616200" y="3076575"/>
          <p14:tracePt t="15766" x="2633663" y="3051175"/>
          <p14:tracePt t="15774" x="2651125" y="3025775"/>
          <p14:tracePt t="15780" x="2668588" y="2990850"/>
          <p14:tracePt t="15788" x="2684463" y="2932113"/>
          <p14:tracePt t="15796" x="2701925" y="2881313"/>
          <p14:tracePt t="15804" x="2719388" y="2820988"/>
          <p14:tracePt t="15813" x="2735263" y="2762250"/>
          <p14:tracePt t="15820" x="2752725" y="2701925"/>
          <p14:tracePt t="15829" x="2778125" y="2643188"/>
          <p14:tracePt t="15836" x="2795588" y="2574925"/>
          <p14:tracePt t="15844" x="2803525" y="2506663"/>
          <p14:tracePt t="15852" x="2828925" y="2447925"/>
          <p14:tracePt t="15860" x="2846388" y="2379663"/>
          <p14:tracePt t="15866" x="2871788" y="2311400"/>
          <p14:tracePt t="15874" x="2889250" y="2243138"/>
          <p14:tracePt t="15882" x="2922588" y="2184400"/>
          <p14:tracePt t="15890" x="2955925" y="2124075"/>
          <p14:tracePt t="15898" x="2973388" y="2073275"/>
          <p14:tracePt t="15906" x="2998788" y="2022475"/>
          <p14:tracePt t="15914" x="3024188" y="1971675"/>
          <p14:tracePt t="15922" x="3041650" y="1928813"/>
          <p14:tracePt t="15930" x="3067050" y="1860550"/>
          <p14:tracePt t="15936" x="3092450" y="1827213"/>
          <p14:tracePt t="15945" x="3109913" y="1793875"/>
          <p14:tracePt t="15953" x="3127375" y="1758950"/>
          <p14:tracePt t="15963" x="3135313" y="1741488"/>
          <p14:tracePt t="15969" x="3143250" y="1733550"/>
          <p14:tracePt t="15977" x="3143250" y="1725613"/>
          <p14:tracePt t="16109" x="3143250" y="1741488"/>
          <p14:tracePt t="16117" x="3135313" y="1758950"/>
          <p14:tracePt t="16125" x="3117850" y="1776413"/>
          <p14:tracePt t="16133" x="3100388" y="1801813"/>
          <p14:tracePt t="16141" x="3084513" y="1835150"/>
          <p14:tracePt t="16149" x="3067050" y="1885950"/>
          <p14:tracePt t="16154" x="3049588" y="1920875"/>
          <p14:tracePt t="16162" x="3033713" y="1954213"/>
          <p14:tracePt t="16170" x="3008313" y="2005013"/>
          <p14:tracePt t="16182" x="2990850" y="2039938"/>
          <p14:tracePt t="16186" x="2973388" y="2065338"/>
          <p14:tracePt t="16194" x="2965450" y="2073275"/>
          <p14:tracePt t="16202" x="2947988" y="2090738"/>
          <p14:tracePt t="16210" x="2930525" y="2108200"/>
          <p14:tracePt t="16218" x="2922588" y="2124075"/>
          <p14:tracePt t="16224" x="2914650" y="2133600"/>
          <p14:tracePt t="16232" x="2914650" y="2141538"/>
          <p14:tracePt t="16240" x="2914650" y="2149475"/>
          <p14:tracePt t="16248" x="2914650" y="2159000"/>
          <p14:tracePt t="16256" x="2897188" y="2166938"/>
          <p14:tracePt t="16264" x="2889250" y="2184400"/>
          <p14:tracePt t="16272" x="2871788" y="2200275"/>
          <p14:tracePt t="16280" x="2863850" y="2217738"/>
          <p14:tracePt t="16288" x="2846388" y="2235200"/>
          <p14:tracePt t="16296" x="2828925" y="2268538"/>
          <p14:tracePt t="16302" x="2811463" y="2293938"/>
          <p14:tracePt t="16310" x="2795588" y="2328863"/>
          <p14:tracePt t="16318" x="2778125" y="2362200"/>
          <p14:tracePt t="16326" x="2760663" y="2397125"/>
          <p14:tracePt t="16334" x="2744788" y="2422525"/>
          <p14:tracePt t="16342" x="2727325" y="2463800"/>
          <p14:tracePt t="16350" x="2693988" y="2516188"/>
          <p14:tracePt t="16358" x="2676525" y="2549525"/>
          <p14:tracePt t="16366" x="2659063" y="2600325"/>
          <p14:tracePt t="16372" x="2641600" y="2651125"/>
          <p14:tracePt t="16381" x="2616200" y="2693988"/>
          <p14:tracePt t="16388" x="2600325" y="2744788"/>
          <p14:tracePt t="16396" x="2582863" y="2778125"/>
          <p14:tracePt t="16404" x="2565400" y="2838450"/>
          <p14:tracePt t="16412" x="2540000" y="2897188"/>
          <p14:tracePt t="16420" x="2524125" y="2965450"/>
          <p14:tracePt t="16428" x="2506663" y="3008313"/>
          <p14:tracePt t="16436" x="2481263" y="3059113"/>
          <p14:tracePt t="16444" x="2471738" y="3094038"/>
          <p14:tracePt t="16450" x="2463800" y="3119438"/>
          <p14:tracePt t="16458" x="2455863" y="3135313"/>
          <p14:tracePt t="16466" x="2446338" y="3160713"/>
          <p14:tracePt t="16474" x="2438400" y="3178175"/>
          <p14:tracePt t="16482" x="2430463" y="3195638"/>
          <p14:tracePt t="16490" x="2413000" y="3203575"/>
          <p14:tracePt t="16498" x="2395538" y="3221038"/>
          <p14:tracePt t="16506" x="2395538" y="3238500"/>
          <p14:tracePt t="16514" x="2379663" y="3254375"/>
          <p14:tracePt t="16522" x="2370138" y="3254375"/>
          <p14:tracePt t="16532" x="2362200" y="3254375"/>
          <p14:tracePt t="16623" x="2362200" y="3263900"/>
          <p14:tracePt t="16655" x="2379663" y="3246438"/>
          <p14:tracePt t="16664" x="2405063" y="3195638"/>
          <p14:tracePt t="16669" x="2446338" y="3144838"/>
          <p14:tracePt t="16677" x="2489200" y="3094038"/>
          <p14:tracePt t="16684" x="2524125" y="3041650"/>
          <p14:tracePt t="16692" x="2565400" y="2982913"/>
          <p14:tracePt t="16700" x="2625725" y="2914650"/>
          <p14:tracePt t="16708" x="2676525" y="2838450"/>
          <p14:tracePt t="16716" x="2719388" y="2778125"/>
          <p14:tracePt t="16724" x="2770188" y="2693988"/>
          <p14:tracePt t="16732" x="2811463" y="2633663"/>
          <p14:tracePt t="16738" x="2854325" y="2566988"/>
          <p14:tracePt t="16746" x="2897188" y="2506663"/>
          <p14:tracePt t="16754" x="2940050" y="2438400"/>
          <p14:tracePt t="16762" x="2990850" y="2379663"/>
          <p14:tracePt t="16770" x="3033713" y="2303463"/>
          <p14:tracePt t="16778" x="3092450" y="2235200"/>
          <p14:tracePt t="16788" x="3143250" y="2159000"/>
          <p14:tracePt t="16794" x="3203575" y="2090738"/>
          <p14:tracePt t="16802" x="3219450" y="2047875"/>
          <p14:tracePt t="16810" x="3236913" y="1997075"/>
          <p14:tracePt t="16816" x="3254375" y="1971675"/>
          <p14:tracePt t="16824" x="3270250" y="1946275"/>
          <p14:tracePt t="16832" x="3279775" y="1938338"/>
          <p14:tracePt t="16840" x="3279775" y="1920875"/>
          <p14:tracePt t="16848" x="3279775" y="1911350"/>
          <p14:tracePt t="16856" x="3279775" y="1903413"/>
          <p14:tracePt t="17013" x="3262313" y="1946275"/>
          <p14:tracePt t="17021" x="3203575" y="2022475"/>
          <p14:tracePt t="17029" x="3135313" y="2116138"/>
          <p14:tracePt t="17037" x="3074988" y="2209800"/>
          <p14:tracePt t="17043" x="3008313" y="2303463"/>
          <p14:tracePt t="17051" x="2940050" y="2397125"/>
          <p14:tracePt t="17059" x="2871788" y="2473325"/>
          <p14:tracePt t="17067" x="2820988" y="2549525"/>
          <p14:tracePt t="17075" x="2752725" y="2625725"/>
          <p14:tracePt t="17083" x="2684463" y="2693988"/>
          <p14:tracePt t="17090" x="2633663" y="2762250"/>
          <p14:tracePt t="17100" x="2600325" y="2820988"/>
          <p14:tracePt t="17106" x="2565400" y="2871788"/>
          <p14:tracePt t="17112" x="2540000" y="2906713"/>
          <p14:tracePt t="17120" x="2524125" y="2932113"/>
          <p14:tracePt t="17129" x="2506663" y="2949575"/>
          <p14:tracePt t="17136" x="2497138" y="2965450"/>
          <p14:tracePt t="17144" x="2489200" y="2982913"/>
          <p14:tracePt t="17152" x="2481263" y="2982913"/>
          <p14:tracePt t="17161" x="2481263" y="3000375"/>
          <p14:tracePt t="17168" x="2471738" y="3008313"/>
          <p14:tracePt t="17182" x="2463800" y="3033713"/>
          <p14:tracePt t="17190" x="2455863" y="3033713"/>
          <p14:tracePt t="17200" x="2438400" y="3051175"/>
          <p14:tracePt t="17206" x="2438400" y="3059113"/>
          <p14:tracePt t="17226" x="2430463" y="3059113"/>
          <p14:tracePt t="17321" x="2438400" y="3059113"/>
          <p14:tracePt t="17329" x="2438400" y="3041650"/>
          <p14:tracePt t="17334" x="2455863" y="3025775"/>
          <p14:tracePt t="17342" x="2471738" y="2990850"/>
          <p14:tracePt t="17350" x="2506663" y="2949575"/>
          <p14:tracePt t="17358" x="2532063" y="2881313"/>
          <p14:tracePt t="17366" x="2565400" y="2820988"/>
          <p14:tracePt t="17374" x="2625725" y="2752725"/>
          <p14:tracePt t="17382" x="2676525" y="2686050"/>
          <p14:tracePt t="17390" x="2719388" y="2625725"/>
          <p14:tracePt t="17398" x="2760663" y="2557463"/>
          <p14:tracePt t="17404" x="2803525" y="2498725"/>
          <p14:tracePt t="17412" x="2846388" y="2430463"/>
          <p14:tracePt t="17420" x="2889250" y="2371725"/>
          <p14:tracePt t="17428" x="2930525" y="2293938"/>
          <p14:tracePt t="17436" x="2990850" y="2217738"/>
          <p14:tracePt t="17444" x="3016250" y="2149475"/>
          <p14:tracePt t="17452" x="3049588" y="2090738"/>
          <p14:tracePt t="17460" x="3067050" y="2030413"/>
          <p14:tracePt t="17468" x="3100388" y="1979613"/>
          <p14:tracePt t="17476" x="3117850" y="1928813"/>
          <p14:tracePt t="17482" x="3135313" y="1895475"/>
          <p14:tracePt t="17490" x="3152775" y="1878013"/>
          <p14:tracePt t="17498" x="3168650" y="1860550"/>
          <p14:tracePt t="17506" x="3186113" y="1852613"/>
          <p14:tracePt t="17514" x="3194050" y="1835150"/>
          <p14:tracePt t="17522" x="3203575" y="1827213"/>
          <p14:tracePt t="17531" x="3211513" y="1819275"/>
          <p14:tracePt t="17538" x="3219450" y="1809750"/>
          <p14:tracePt t="17550" x="3219450" y="1801813"/>
          <p14:tracePt t="17564" x="3228975" y="1793875"/>
          <p14:tracePt t="17704" x="3228975" y="1784350"/>
          <p14:tracePt t="17815" x="3219450" y="1793875"/>
          <p14:tracePt t="17823" x="3211513" y="1809750"/>
          <p14:tracePt t="17831" x="3194050" y="1835150"/>
          <p14:tracePt t="17838" x="3168650" y="1860550"/>
          <p14:tracePt t="17846" x="3135313" y="1920875"/>
          <p14:tracePt t="17852" x="3092450" y="1989138"/>
          <p14:tracePt t="17861" x="3041650" y="2047875"/>
          <p14:tracePt t="17868" x="2998788" y="2116138"/>
          <p14:tracePt t="17876" x="2955925" y="2174875"/>
          <p14:tracePt t="17884" x="2897188" y="2243138"/>
          <p14:tracePt t="17892" x="2846388" y="2311400"/>
          <p14:tracePt t="17900" x="2811463" y="2371725"/>
          <p14:tracePt t="17908" x="2770188" y="2438400"/>
          <p14:tracePt t="17917" x="2744788" y="2498725"/>
          <p14:tracePt t="17922" x="2719388" y="2557463"/>
          <p14:tracePt t="17931" x="2693988" y="2625725"/>
          <p14:tracePt t="17938" x="2668588" y="2693988"/>
          <p14:tracePt t="17946" x="2651125" y="2762250"/>
          <p14:tracePt t="17954" x="2625725" y="2820988"/>
          <p14:tracePt t="17962" x="2608263" y="2897188"/>
          <p14:tracePt t="17970" x="2582863" y="2957513"/>
          <p14:tracePt t="17978" x="2565400" y="3016250"/>
          <p14:tracePt t="17986" x="2549525" y="3051175"/>
          <p14:tracePt t="17992" x="2532063" y="3076575"/>
          <p14:tracePt t="18000" x="2524125" y="3094038"/>
          <p14:tracePt t="18008" x="2514600" y="3101975"/>
          <p14:tracePt t="18017" x="2514600" y="3109913"/>
          <p14:tracePt t="18024" x="2514600" y="3119438"/>
          <p14:tracePt t="18148" x="2514600" y="3109913"/>
          <p14:tracePt t="18156" x="2524125" y="3109913"/>
          <p14:tracePt t="18164" x="2532063" y="3084513"/>
          <p14:tracePt t="18172" x="2549525" y="3067050"/>
          <p14:tracePt t="18182" x="2565400" y="3059113"/>
          <p14:tracePt t="18188" x="2582863" y="3041650"/>
          <p14:tracePt t="18196" x="2600325" y="3025775"/>
          <p14:tracePt t="18204" x="2600325" y="3008313"/>
          <p14:tracePt t="18212" x="2616200" y="3000375"/>
          <p14:tracePt t="18220" x="2625725" y="2990850"/>
          <p14:tracePt t="18226" x="2633663" y="2974975"/>
          <p14:tracePt t="18242" x="2641600" y="2957513"/>
          <p14:tracePt t="18250" x="2651125" y="2949575"/>
          <p14:tracePt t="18258" x="2659063" y="2949575"/>
          <p14:tracePt t="18266" x="2659063" y="2940050"/>
          <p14:tracePt t="18274" x="2668588" y="2922588"/>
          <p14:tracePt t="18282" x="2676525" y="2914650"/>
          <p14:tracePt t="18288" x="2693988" y="2897188"/>
          <p14:tracePt t="18296" x="2701925" y="2881313"/>
          <p14:tracePt t="18304" x="2719388" y="2863850"/>
          <p14:tracePt t="18312" x="2735263" y="2846388"/>
          <p14:tracePt t="18320" x="2752725" y="2830513"/>
          <p14:tracePt t="18328" x="2770188" y="2813050"/>
          <p14:tracePt t="18336" x="2778125" y="2795588"/>
          <p14:tracePt t="18344" x="2786063" y="2778125"/>
          <p14:tracePt t="18352" x="2795588" y="2770188"/>
          <p14:tracePt t="18360" x="2811463" y="2752725"/>
          <p14:tracePt t="18366" x="2828925" y="2736850"/>
          <p14:tracePt t="18374" x="2846388" y="2711450"/>
          <p14:tracePt t="18382" x="2854325" y="2701925"/>
          <p14:tracePt t="18390" x="2871788" y="2676525"/>
          <p14:tracePt t="18398" x="2889250" y="2651125"/>
          <p14:tracePt t="18406" x="2905125" y="2625725"/>
          <p14:tracePt t="18415" x="2922588" y="2600325"/>
          <p14:tracePt t="18422" x="2940050" y="2582863"/>
          <p14:tracePt t="18431" x="2955925" y="2557463"/>
          <p14:tracePt t="18436" x="2965450" y="2532063"/>
          <p14:tracePt t="18444" x="2982913" y="2506663"/>
          <p14:tracePt t="18452" x="2998788" y="2489200"/>
          <p14:tracePt t="18460" x="3016250" y="2473325"/>
          <p14:tracePt t="18468" x="3016250" y="2455863"/>
          <p14:tracePt t="18476" x="3024188" y="2438400"/>
          <p14:tracePt t="18484" x="3033713" y="2430463"/>
          <p14:tracePt t="18492" x="3041650" y="2413000"/>
          <p14:tracePt t="18500" x="3041650" y="2397125"/>
          <p14:tracePt t="18508" x="3049588" y="2379663"/>
          <p14:tracePt t="18514" x="3059113" y="2371725"/>
          <p14:tracePt t="18522" x="3059113" y="2354263"/>
          <p14:tracePt t="18530" x="3067050" y="2336800"/>
          <p14:tracePt t="18538" x="3074988" y="2328863"/>
          <p14:tracePt t="18546" x="3084513" y="2311400"/>
          <p14:tracePt t="18554" x="3084513" y="2303463"/>
          <p14:tracePt t="18570" x="3084513" y="2293938"/>
          <p14:tracePt t="19451" x="3092450" y="2293938"/>
          <p14:tracePt t="19459" x="3100388" y="2311400"/>
          <p14:tracePt t="19467" x="3117850" y="2319338"/>
          <p14:tracePt t="19483" x="3117850" y="2328863"/>
          <p14:tracePt t="19489" x="3127375" y="2336800"/>
          <p14:tracePt t="19498" x="3135313" y="2336800"/>
          <p14:tracePt t="19509" x="3135313" y="2344738"/>
          <p14:tracePt t="19533" x="3143250" y="2344738"/>
          <p14:tracePt t="19540" x="3152775" y="2344738"/>
          <p14:tracePt t="19546" x="3160713" y="2344738"/>
          <p14:tracePt t="19555" x="3168650" y="2344738"/>
          <p14:tracePt t="19563" x="3186113" y="2354263"/>
          <p14:tracePt t="19570" x="3203575" y="2362200"/>
          <p14:tracePt t="19578" x="3219450" y="2371725"/>
          <p14:tracePt t="19586" x="3244850" y="2387600"/>
          <p14:tracePt t="19594" x="3279775" y="2405063"/>
          <p14:tracePt t="19602" x="3313113" y="2422525"/>
          <p14:tracePt t="19610" x="3363913" y="2438400"/>
          <p14:tracePt t="19618" x="3398838" y="2455863"/>
          <p14:tracePt t="19624" x="3457575" y="2481263"/>
          <p14:tracePt t="19633" x="3508375" y="2498725"/>
          <p14:tracePt t="19640" x="3551238" y="2516188"/>
          <p14:tracePt t="19649" x="3619500" y="2532063"/>
          <p14:tracePt t="19656" x="3678238" y="2557463"/>
          <p14:tracePt t="19664" x="3738563" y="2574925"/>
          <p14:tracePt t="19672" x="3797300" y="2600325"/>
          <p14:tracePt t="19680" x="3865563" y="2625725"/>
          <p14:tracePt t="19688" x="3925888" y="2660650"/>
          <p14:tracePt t="19696" x="3984625" y="2676525"/>
          <p14:tracePt t="19702" x="4052888" y="2719388"/>
          <p14:tracePt t="19710" x="4111625" y="2752725"/>
          <p14:tracePt t="19718" x="4187825" y="2795588"/>
          <p14:tracePt t="19726" x="4256088" y="2838450"/>
          <p14:tracePt t="19734" x="4332288" y="2897188"/>
          <p14:tracePt t="19742" x="4392613" y="2932113"/>
          <p14:tracePt t="19750" x="4460875" y="2957513"/>
          <p14:tracePt t="19758" x="4519613" y="3000375"/>
          <p14:tracePt t="19766" x="4579938" y="3025775"/>
          <p14:tracePt t="19772" x="4656138" y="3059113"/>
          <p14:tracePt t="19780" x="4724400" y="3084513"/>
          <p14:tracePt t="19788" x="4800600" y="3119438"/>
          <p14:tracePt t="19796" x="4884738" y="3160713"/>
          <p14:tracePt t="19804" x="4987925" y="3211513"/>
          <p14:tracePt t="19812" x="5106988" y="3279775"/>
          <p14:tracePt t="19820" x="5267325" y="3355975"/>
          <p14:tracePt t="19828" x="5429250" y="3441700"/>
          <p14:tracePt t="19836" x="5591175" y="3517900"/>
          <p14:tracePt t="19842" x="5743575" y="3568700"/>
          <p14:tracePt t="19850" x="5888038" y="3619500"/>
          <p14:tracePt t="19858" x="6049963" y="3687763"/>
          <p14:tracePt t="19866" x="6210300" y="3773488"/>
          <p14:tracePt t="19874" x="6380163" y="3867150"/>
          <p14:tracePt t="19882" x="6550025" y="3986213"/>
          <p14:tracePt t="19890" x="6704013" y="4095750"/>
          <p14:tracePt t="19899" x="6823075" y="4171950"/>
          <p14:tracePt t="19906" x="6924675" y="4232275"/>
          <p14:tracePt t="19914" x="7034213" y="4291013"/>
          <p14:tracePt t="19920" x="7137400" y="4359275"/>
          <p14:tracePt t="19928" x="7229475" y="4410075"/>
          <p14:tracePt t="19938" x="7332663" y="4427538"/>
          <p14:tracePt t="19944" x="7416800" y="4452938"/>
          <p14:tracePt t="19952" x="7502525" y="4486275"/>
          <p14:tracePt t="19960" x="7596188" y="4521200"/>
          <p14:tracePt t="19969" x="7688263" y="4564063"/>
          <p14:tracePt t="19977" x="7773988" y="4589463"/>
          <p14:tracePt t="19987" x="7832725" y="4605338"/>
          <p14:tracePt t="19990" x="7893050" y="4622800"/>
          <p14:tracePt t="20000" x="7986713" y="4648200"/>
          <p14:tracePt t="20006" x="8070850" y="4648200"/>
          <p14:tracePt t="20014" x="8174038" y="4657725"/>
          <p14:tracePt t="20022" x="8266113" y="4657725"/>
          <p14:tracePt t="20030" x="8385175" y="4657725"/>
          <p14:tracePt t="20038" x="8453438" y="4648200"/>
          <p14:tracePt t="20046" x="8488363" y="4630738"/>
          <p14:tracePt t="20054" x="8504238" y="4614863"/>
          <p14:tracePt t="20060" x="8521700" y="4597400"/>
          <p14:tracePt t="20068" x="8539163" y="4579938"/>
          <p14:tracePt t="20076" x="8547100" y="4572000"/>
          <p14:tracePt t="20104" x="8539163" y="4572000"/>
          <p14:tracePt t="20124" x="8529638" y="4564063"/>
          <p14:tracePt t="20132" x="8513763" y="4564063"/>
          <p14:tracePt t="20146" x="8496300" y="4554538"/>
          <p14:tracePt t="20154" x="8478838" y="4546600"/>
          <p14:tracePt t="20162" x="8470900" y="4538663"/>
          <p14:tracePt t="20170" x="8445500" y="4529138"/>
          <p14:tracePt t="20185" x="8402638" y="4521200"/>
          <p14:tracePt t="20186" x="8385175" y="4503738"/>
          <p14:tracePt t="20194" x="8369300" y="4495800"/>
          <p14:tracePt t="20202" x="8359775" y="4486275"/>
          <p14:tracePt t="20212" x="8359775" y="4478338"/>
          <p14:tracePt t="20240" x="8343900" y="4478338"/>
          <p14:tracePt t="20249" x="8334375" y="4470400"/>
          <p14:tracePt t="20256" x="8318500" y="4460875"/>
          <p14:tracePt t="20264" x="8301038" y="4460875"/>
          <p14:tracePt t="20272" x="8291513" y="4452938"/>
          <p14:tracePt t="20280" x="8275638" y="4445000"/>
          <p14:tracePt t="20286" x="8250238" y="4435475"/>
          <p14:tracePt t="20294" x="8224838" y="4435475"/>
          <p14:tracePt t="20302" x="8181975" y="4410075"/>
          <p14:tracePt t="20310" x="8131175" y="4394200"/>
          <p14:tracePt t="20318" x="8088313" y="4376738"/>
          <p14:tracePt t="20326" x="8029575" y="4351338"/>
          <p14:tracePt t="20334" x="7961313" y="4333875"/>
          <p14:tracePt t="20342" x="7893050" y="4316413"/>
          <p14:tracePt t="20350" x="7824788" y="4291013"/>
          <p14:tracePt t="20358" x="7766050" y="4275138"/>
          <p14:tracePt t="20364" x="7697788" y="4265613"/>
          <p14:tracePt t="20373" x="7604125" y="4249738"/>
          <p14:tracePt t="20380" x="7442200" y="4197350"/>
          <p14:tracePt t="20388" x="7229475" y="4121150"/>
          <p14:tracePt t="20396" x="7145338" y="4105275"/>
          <p14:tracePt t="20404" x="7069138" y="4070350"/>
          <p14:tracePt t="20412" x="6932613" y="4011613"/>
          <p14:tracePt t="20420" x="6848475" y="3976688"/>
          <p14:tracePt t="20428" x="6788150" y="3960813"/>
          <p14:tracePt t="20434" x="6762750" y="3943350"/>
          <p14:tracePt t="20442" x="6729413" y="3925888"/>
          <p14:tracePt t="20450" x="6704013" y="3900488"/>
          <p14:tracePt t="20458" x="6686550" y="3883025"/>
          <p14:tracePt t="20466" x="6669088" y="3875088"/>
          <p14:tracePt t="20474" x="6661150" y="3857625"/>
          <p14:tracePt t="20483" x="6635750" y="3849688"/>
          <p14:tracePt t="20490" x="6600825" y="3832225"/>
          <p14:tracePt t="20500" x="6542088" y="3806825"/>
          <p14:tracePt t="20504" x="6473825" y="3790950"/>
          <p14:tracePt t="20513" x="6405563" y="3763963"/>
          <p14:tracePt t="20521" x="6329363" y="3748088"/>
          <p14:tracePt t="20529" x="6253163" y="3722688"/>
          <p14:tracePt t="20537" x="6176963" y="3705225"/>
          <p14:tracePt t="20545" x="6091238" y="3679825"/>
          <p14:tracePt t="20552" x="6032500" y="3662363"/>
          <p14:tracePt t="20560" x="5981700" y="3646488"/>
          <p14:tracePt t="20568" x="5938838" y="3629025"/>
          <p14:tracePt t="20574" x="5921375" y="3629025"/>
          <p14:tracePt t="20583" x="5905500" y="3619500"/>
          <p14:tracePt t="20590" x="5905500" y="3611563"/>
          <p14:tracePt t="20614" x="5930900" y="3603625"/>
          <p14:tracePt t="20622" x="5964238" y="3586163"/>
          <p14:tracePt t="20630" x="6024563" y="3586163"/>
          <p14:tracePt t="20638" x="6100763" y="3586163"/>
          <p14:tracePt t="20646" x="6184900" y="3586163"/>
          <p14:tracePt t="20654" x="6270625" y="3586163"/>
          <p14:tracePt t="20660" x="6380163" y="3603625"/>
          <p14:tracePt t="20668" x="6508750" y="3619500"/>
          <p14:tracePt t="20678" x="6669088" y="3646488"/>
          <p14:tracePt t="20686" x="6856413" y="3722688"/>
          <p14:tracePt t="20692" x="7051675" y="3763963"/>
          <p14:tracePt t="20700" x="7297738" y="3790950"/>
          <p14:tracePt t="20708" x="7604125" y="3841750"/>
          <p14:tracePt t="20718" x="7893050" y="3841750"/>
          <p14:tracePt t="20722" x="8189913" y="3832225"/>
          <p14:tracePt t="20730" x="8521700" y="3798888"/>
          <p14:tracePt t="20738" x="8836025" y="3798888"/>
          <p14:tracePt t="20746" x="9074150" y="3781425"/>
          <p14:tracePt t="20754" x="9251950" y="3781425"/>
          <p14:tracePt t="20762" x="9353550" y="3773488"/>
          <p14:tracePt t="20770" x="9413875" y="3756025"/>
          <p14:tracePt t="20778" x="9456738" y="3748088"/>
          <p14:tracePt t="20786" x="9507538" y="3722688"/>
          <p14:tracePt t="20794" x="9523413" y="3722688"/>
          <p14:tracePt t="20801" x="9540875" y="3722688"/>
          <p14:tracePt t="20808" x="9558338" y="3722688"/>
          <p14:tracePt t="20818" x="9558338" y="3713163"/>
          <p14:tracePt t="20927" x="9558338" y="3705225"/>
          <p14:tracePt t="20939" x="9558338" y="3697288"/>
          <p14:tracePt t="21141" x="9550400" y="3697288"/>
          <p14:tracePt t="21149" x="9532938" y="3713163"/>
          <p14:tracePt t="21157" x="9515475" y="3722688"/>
          <p14:tracePt t="21165" x="9498013" y="3730625"/>
          <p14:tracePt t="21179" x="9482138" y="3738563"/>
          <p14:tracePt t="21189" x="9472613" y="3738563"/>
          <p14:tracePt t="21194" x="9464675" y="3748088"/>
          <p14:tracePt t="21202" x="9447213" y="3756025"/>
          <p14:tracePt t="21210" x="9431338" y="3773488"/>
          <p14:tracePt t="21218" x="9421813" y="3773488"/>
          <p14:tracePt t="21226" x="9405938" y="3790950"/>
          <p14:tracePt t="21234" x="9388475" y="3798888"/>
          <p14:tracePt t="21242" x="9371013" y="3806825"/>
          <p14:tracePt t="21248" x="9363075" y="3816350"/>
          <p14:tracePt t="21256" x="9337675" y="3824288"/>
          <p14:tracePt t="21264" x="9320213" y="3832225"/>
          <p14:tracePt t="21272" x="9312275" y="3832225"/>
          <p14:tracePt t="21363" x="9337675" y="3832225"/>
          <p14:tracePt t="21371" x="9363075" y="3832225"/>
          <p14:tracePt t="21379" x="9413875" y="3824288"/>
          <p14:tracePt t="21387" x="9472613" y="3816350"/>
          <p14:tracePt t="21392" x="9532938" y="3790950"/>
          <p14:tracePt t="21402" x="9591675" y="3773488"/>
          <p14:tracePt t="21408" x="9617075" y="3763963"/>
          <p14:tracePt t="21417" x="9652000" y="3756025"/>
          <p14:tracePt t="21424" x="9667875" y="3748088"/>
          <p14:tracePt t="21433" x="9685338" y="3730625"/>
          <p14:tracePt t="21440" x="9710738" y="3713163"/>
          <p14:tracePt t="21448" x="9745663" y="3697288"/>
          <p14:tracePt t="21456" x="9786938" y="3679825"/>
          <p14:tracePt t="21462" x="9839325" y="3654425"/>
          <p14:tracePt t="21470" x="9890125" y="3629025"/>
          <p14:tracePt t="21478" x="9923463" y="3629025"/>
          <p14:tracePt t="21486" x="9931400" y="3619500"/>
          <p14:tracePt t="21494" x="9948863" y="3619500"/>
          <p14:tracePt t="21502" x="9956800" y="3619500"/>
          <p14:tracePt t="21946" x="9966325" y="3619500"/>
          <p14:tracePt t="21966" x="9974263" y="3629025"/>
          <p14:tracePt t="21980" x="9983788" y="3636963"/>
          <p14:tracePt t="21988" x="9983788" y="3654425"/>
          <p14:tracePt t="21996" x="9991725" y="3654425"/>
          <p14:tracePt t="22004" x="10009188" y="3662363"/>
          <p14:tracePt t="22012" x="10017125" y="3671888"/>
          <p14:tracePt t="22020" x="10025063" y="3679825"/>
          <p14:tracePt t="22028" x="10042525" y="3687763"/>
          <p14:tracePt t="22045" x="10059988" y="3687763"/>
          <p14:tracePt t="22053" x="10067925" y="3687763"/>
          <p14:tracePt t="22059" x="10075863" y="3687763"/>
          <p14:tracePt t="22066" x="10093325" y="3687763"/>
          <p14:tracePt t="22074" x="10101263" y="3697288"/>
          <p14:tracePt t="22082" x="10118725" y="3697288"/>
          <p14:tracePt t="22090" x="10136188" y="3697288"/>
          <p14:tracePt t="22098" x="10144125" y="3697288"/>
          <p14:tracePt t="22106" x="10161588" y="3697288"/>
          <p14:tracePt t="22114" x="10169525" y="3697288"/>
          <p14:tracePt t="22250" x="10179050" y="3697288"/>
          <p14:tracePt t="22258" x="10179050" y="3687763"/>
          <p14:tracePt t="22266" x="10179050" y="3679825"/>
          <p14:tracePt t="22274" x="10179050" y="3671888"/>
          <p14:tracePt t="22284" x="10179050" y="3662363"/>
          <p14:tracePt t="22301" x="10179050" y="3654425"/>
          <p14:tracePt t="22868" x="10169525" y="3646488"/>
          <p14:tracePt t="22884" x="10153650" y="3636963"/>
          <p14:tracePt t="22892" x="10136188" y="3619500"/>
          <p14:tracePt t="22900" x="10126663" y="3619500"/>
          <p14:tracePt t="22908" x="10110788" y="3611563"/>
          <p14:tracePt t="22916" x="10101263" y="3611563"/>
          <p14:tracePt t="22924" x="10093325" y="3611563"/>
          <p14:tracePt t="22932" x="10085388" y="3611563"/>
          <p14:tracePt t="22944" x="10075863" y="3603625"/>
          <p14:tracePt t="22958" x="10067925" y="3603625"/>
          <p14:tracePt t="22966" x="10059988" y="3603625"/>
          <p14:tracePt t="22982" x="10050463" y="3603625"/>
          <p14:tracePt t="22990" x="10042525" y="3603625"/>
          <p14:tracePt t="22998" x="10034588" y="3603625"/>
          <p14:tracePt t="23014" x="10017125" y="3603625"/>
          <p14:tracePt t="23020" x="9999663" y="3603625"/>
          <p14:tracePt t="23028" x="9991725" y="3611563"/>
          <p14:tracePt t="23036" x="9974263" y="3611563"/>
          <p14:tracePt t="23044" x="9948863" y="3619500"/>
          <p14:tracePt t="23052" x="9931400" y="3629025"/>
          <p14:tracePt t="23060" x="9915525" y="3646488"/>
          <p14:tracePt t="23068" x="9898063" y="3654425"/>
          <p14:tracePt t="23076" x="9890125" y="3654425"/>
          <p14:tracePt t="23147" x="9880600" y="3654425"/>
          <p14:tracePt t="23159" x="9872663" y="3654425"/>
          <p14:tracePt t="23178" x="9864725" y="3654425"/>
          <p14:tracePt t="23184" x="9855200" y="3654425"/>
          <p14:tracePt t="23192" x="9847263" y="3654425"/>
          <p14:tracePt t="23200" x="9839325" y="3654425"/>
          <p14:tracePt t="23212" x="9829800" y="3654425"/>
          <p14:tracePt t="23220" x="9821863" y="3654425"/>
          <p14:tracePt t="23232" x="9812338" y="3654425"/>
          <p14:tracePt t="23246" x="9804400" y="3654425"/>
          <p14:tracePt t="23302" x="9796463" y="3654425"/>
          <p14:tracePt t="23373" x="9786938" y="3662363"/>
          <p14:tracePt t="23384" x="9779000" y="3662363"/>
          <p14:tracePt t="23391" x="9753600" y="3679825"/>
          <p14:tracePt t="23399" x="9694863" y="3687763"/>
          <p14:tracePt t="23407" x="9634538" y="3713163"/>
          <p14:tracePt t="23416" x="9558338" y="3713163"/>
          <p14:tracePt t="23422" x="9472613" y="3722688"/>
          <p14:tracePt t="23431" x="9405938" y="3730625"/>
          <p14:tracePt t="23438" x="9320213" y="3730625"/>
          <p14:tracePt t="23447" x="9261475" y="3730625"/>
          <p14:tracePt t="23454" x="9201150" y="3730625"/>
          <p14:tracePt t="23463" x="9142413" y="3730625"/>
          <p14:tracePt t="23468" x="9099550" y="3722688"/>
          <p14:tracePt t="23477" x="9048750" y="3713163"/>
          <p14:tracePt t="23484" x="9031288" y="3713163"/>
          <p14:tracePt t="23491" x="9023350" y="3713163"/>
          <p14:tracePt t="23500" x="9005888" y="3713163"/>
          <p14:tracePt t="23508" x="8997950" y="3713163"/>
          <p14:tracePt t="23516" x="8963025" y="3713163"/>
          <p14:tracePt t="23524" x="8921750" y="3713163"/>
          <p14:tracePt t="23532" x="8843963" y="3722688"/>
          <p14:tracePt t="23538" x="8767763" y="3748088"/>
          <p14:tracePt t="23546" x="8683625" y="3763963"/>
          <p14:tracePt t="23554" x="8597900" y="3790950"/>
          <p14:tracePt t="23562" x="8496300" y="3806825"/>
          <p14:tracePt t="23570" x="8410575" y="3806825"/>
          <p14:tracePt t="23578" x="8326438" y="3806825"/>
          <p14:tracePt t="23586" x="8232775" y="3806825"/>
          <p14:tracePt t="23595" x="8174038" y="3790950"/>
          <p14:tracePt t="23602" x="8113713" y="3763963"/>
          <p14:tracePt t="23608" x="8037513" y="3748088"/>
          <p14:tracePt t="23616" x="7977188" y="3722688"/>
          <p14:tracePt t="23624" x="7918450" y="3705225"/>
          <p14:tracePt t="23632" x="7893050" y="3697288"/>
          <p14:tracePt t="23640" x="7875588" y="3687763"/>
          <p14:tracePt t="23648" x="7867650" y="3679825"/>
          <p14:tracePt t="23656" x="7859713" y="3679825"/>
          <p14:tracePt t="23773" x="7850188" y="3679825"/>
          <p14:tracePt t="23847" x="7867650" y="3679825"/>
          <p14:tracePt t="23855" x="7875588" y="3687763"/>
          <p14:tracePt t="23863" x="7900988" y="3705225"/>
          <p14:tracePt t="23872" x="7918450" y="3722688"/>
          <p14:tracePt t="23879" x="7935913" y="3738563"/>
          <p14:tracePt t="23889" x="7951788" y="3756025"/>
          <p14:tracePt t="23894" x="7961313" y="3756025"/>
          <p14:tracePt t="23903" x="7977188" y="3763963"/>
          <p14:tracePt t="23908" x="7994650" y="3773488"/>
          <p14:tracePt t="23916" x="8004175" y="3790950"/>
          <p14:tracePt t="23924" x="8012113" y="3790950"/>
          <p14:tracePt t="23932" x="8020050" y="3790950"/>
          <p14:tracePt t="24065" x="8020050" y="3781425"/>
          <p14:tracePt t="24073" x="8012113" y="3781425"/>
          <p14:tracePt t="24081" x="8012113" y="3763963"/>
          <p14:tracePt t="24089" x="8012113" y="3748088"/>
          <p14:tracePt t="24109" x="8004175" y="3748088"/>
          <p14:tracePt t="24142" x="7994650" y="3738563"/>
          <p14:tracePt t="24154" x="7994650" y="3730625"/>
          <p14:tracePt t="24162" x="7986713" y="3730625"/>
          <p14:tracePt t="24186" x="7977188" y="3722688"/>
          <p14:tracePt t="24216" x="7969250" y="3713163"/>
          <p14:tracePt t="24381" x="7986713" y="3730625"/>
          <p14:tracePt t="24390" x="8020050" y="3748088"/>
          <p14:tracePt t="24397" x="8054975" y="3763963"/>
          <p14:tracePt t="24405" x="8088313" y="3773488"/>
          <p14:tracePt t="24413" x="8121650" y="3790950"/>
          <p14:tracePt t="24422" x="8156575" y="3798888"/>
          <p14:tracePt t="24427" x="8181975" y="3798888"/>
          <p14:tracePt t="24436" x="8207375" y="3798888"/>
          <p14:tracePt t="24443" x="8224838" y="3798888"/>
          <p14:tracePt t="24459" x="8232775" y="3806825"/>
          <p14:tracePt t="24602" x="8240713" y="3806825"/>
          <p14:tracePt t="24614" x="8250238" y="3806825"/>
          <p14:tracePt t="24622" x="8266113" y="3806825"/>
          <p14:tracePt t="24634" x="8275638" y="3806825"/>
          <p14:tracePt t="24653" x="8283575" y="3806825"/>
          <p14:tracePt t="24660" x="8301038" y="3806825"/>
          <p14:tracePt t="24669" x="8308975" y="3806825"/>
          <p14:tracePt t="24677" x="8326438" y="3806825"/>
          <p14:tracePt t="24686" x="8343900" y="3806825"/>
          <p14:tracePt t="24692" x="8351838" y="3806825"/>
          <p14:tracePt t="24700" x="8369300" y="3806825"/>
          <p14:tracePt t="24708" x="8385175" y="3806825"/>
          <p14:tracePt t="24716" x="8410575" y="3806825"/>
          <p14:tracePt t="24722" x="8428038" y="3806825"/>
          <p14:tracePt t="24730" x="8445500" y="3806825"/>
          <p14:tracePt t="24738" x="8470900" y="3806825"/>
          <p14:tracePt t="24746" x="8496300" y="3806825"/>
          <p14:tracePt t="24754" x="8513763" y="3806825"/>
          <p14:tracePt t="24762" x="8529638" y="3806825"/>
          <p14:tracePt t="24770" x="8547100" y="3798888"/>
          <p14:tracePt t="24778" x="8564563" y="3798888"/>
          <p14:tracePt t="24786" x="8572500" y="3798888"/>
          <p14:tracePt t="24792" x="8589963" y="3790950"/>
          <p14:tracePt t="24935" x="8555038" y="3781425"/>
          <p14:tracePt t="24941" x="8504238" y="3781425"/>
          <p14:tracePt t="24948" x="8462963" y="3781425"/>
          <p14:tracePt t="24956" x="8420100" y="3781425"/>
          <p14:tracePt t="24964" x="8377238" y="3781425"/>
          <p14:tracePt t="24972" x="8318500" y="3781425"/>
          <p14:tracePt t="24980" x="8258175" y="3781425"/>
          <p14:tracePt t="24988" x="8199438" y="3790950"/>
          <p14:tracePt t="24996" x="8156575" y="3798888"/>
          <p14:tracePt t="25004" x="8105775" y="3806825"/>
          <p14:tracePt t="25012" x="8080375" y="3806825"/>
          <p14:tracePt t="25018" x="8045450" y="3806825"/>
          <p14:tracePt t="25026" x="8020050" y="3816350"/>
          <p14:tracePt t="25034" x="7994650" y="3816350"/>
          <p14:tracePt t="25042" x="7986713" y="3816350"/>
          <p14:tracePt t="25050" x="7977188" y="3816350"/>
          <p14:tracePt t="25058" x="7969250" y="3816350"/>
          <p14:tracePt t="25141" x="7951788" y="3816350"/>
          <p14:tracePt t="25149" x="7943850" y="3816350"/>
          <p14:tracePt t="25157" x="7926388" y="3816350"/>
          <p14:tracePt t="25163" x="7910513" y="3816350"/>
          <p14:tracePt t="25173" x="7900988" y="3816350"/>
          <p14:tracePt t="25189" x="7885113" y="3806825"/>
          <p14:tracePt t="25190" x="7875588" y="3806825"/>
          <p14:tracePt t="25230" x="7875588" y="3798888"/>
          <p14:tracePt t="25378" x="7885113" y="3798888"/>
          <p14:tracePt t="25386" x="7900988" y="3806825"/>
          <p14:tracePt t="25392" x="7935913" y="3824288"/>
          <p14:tracePt t="25400" x="7986713" y="3841750"/>
          <p14:tracePt t="25408" x="8045450" y="3849688"/>
          <p14:tracePt t="25416" x="8080375" y="3857625"/>
          <p14:tracePt t="25424" x="8096250" y="3857625"/>
          <p14:tracePt t="25432" x="8113713" y="3867150"/>
          <p14:tracePt t="25440" x="8121650" y="3867150"/>
          <p14:tracePt t="25448" x="8131175" y="3875088"/>
          <p14:tracePt t="25639" x="8121650" y="3875088"/>
          <p14:tracePt t="25647" x="8113713" y="3875088"/>
          <p14:tracePt t="25663" x="8105775" y="3875088"/>
          <p14:tracePt t="25671" x="8096250" y="3875088"/>
          <p14:tracePt t="25685" x="8088313" y="3875088"/>
          <p14:tracePt t="25692" x="8070850" y="3875088"/>
          <p14:tracePt t="25700" x="8062913" y="3875088"/>
          <p14:tracePt t="25708" x="8045450" y="3875088"/>
          <p14:tracePt t="25716" x="8029575" y="3867150"/>
          <p14:tracePt t="25724" x="8020050" y="3867150"/>
          <p14:tracePt t="25732" x="8004175" y="3857625"/>
          <p14:tracePt t="25740" x="7994650" y="3857625"/>
          <p14:tracePt t="25748" x="7977188" y="3849688"/>
          <p14:tracePt t="25754" x="7961313" y="3849688"/>
          <p14:tracePt t="25763" x="7951788" y="3841750"/>
          <p14:tracePt t="25770" x="7943850" y="3841750"/>
          <p14:tracePt t="25780" x="7935913" y="3841750"/>
          <p14:tracePt t="25786" x="7926388" y="3841750"/>
          <p14:tracePt t="25814" x="7918450" y="3832225"/>
          <p14:tracePt t="25822" x="7910513" y="3832225"/>
          <p14:tracePt t="25829" x="7900988" y="3824288"/>
          <p14:tracePt t="25836" x="7885113" y="3824288"/>
          <p14:tracePt t="25846" x="7867650" y="3816350"/>
          <p14:tracePt t="25852" x="7859713" y="3816350"/>
          <p14:tracePt t="25860" x="7842250" y="3806825"/>
          <p14:tracePt t="25868" x="7832725" y="3806825"/>
          <p14:tracePt t="25877" x="7832725" y="3798888"/>
          <p14:tracePt t="25884" x="7824788" y="3798888"/>
          <p14:tracePt t="25892" x="7807325" y="3798888"/>
          <p14:tracePt t="25906" x="7791450" y="3798888"/>
          <p14:tracePt t="25914" x="7773988" y="3790950"/>
          <p14:tracePt t="25922" x="7766050" y="3790950"/>
          <p14:tracePt t="25930" x="7748588" y="3790950"/>
          <p14:tracePt t="25938" x="7723188" y="3781425"/>
          <p14:tracePt t="25946" x="7705725" y="3773488"/>
          <p14:tracePt t="25954" x="7654925" y="3756025"/>
          <p14:tracePt t="25962" x="7629525" y="3748088"/>
          <p14:tracePt t="25970" x="7604125" y="3738563"/>
          <p14:tracePt t="25976" x="7586663" y="3730625"/>
          <p14:tracePt t="25984" x="7570788" y="3722688"/>
          <p14:tracePt t="25992" x="7570788" y="3713163"/>
          <p14:tracePt t="26083" x="7604125" y="3713163"/>
          <p14:tracePt t="26092" x="7688263" y="3730625"/>
          <p14:tracePt t="26099" x="7816850" y="3748088"/>
          <p14:tracePt t="26107" x="7977188" y="3790950"/>
          <p14:tracePt t="26115" x="8199438" y="3816350"/>
          <p14:tracePt t="26124" x="8470900" y="3832225"/>
          <p14:tracePt t="26128" x="8724900" y="3832225"/>
          <p14:tracePt t="26136" x="9023350" y="3824288"/>
          <p14:tracePt t="26144" x="9345613" y="3832225"/>
          <p14:tracePt t="26152" x="9558338" y="3849688"/>
          <p14:tracePt t="26160" x="9761538" y="3849688"/>
          <p14:tracePt t="26168" x="9923463" y="3875088"/>
          <p14:tracePt t="26176" x="10067925" y="3883025"/>
          <p14:tracePt t="26188" x="10153650" y="3908425"/>
          <p14:tracePt t="26192" x="10212388" y="3917950"/>
          <p14:tracePt t="26198" x="10245725" y="3925888"/>
          <p14:tracePt t="26208" x="10280650" y="3925888"/>
          <p14:tracePt t="26214" x="10323513" y="3935413"/>
          <p14:tracePt t="26222" x="10331450" y="3943350"/>
          <p14:tracePt t="26601" x="10364788" y="3943350"/>
          <p14:tracePt t="26608" x="10415588" y="3960813"/>
          <p14:tracePt t="26618" x="10509250" y="3994150"/>
          <p14:tracePt t="26624" x="10612438" y="4052888"/>
          <p14:tracePt t="26632" x="10729913" y="4105275"/>
          <p14:tracePt t="26640" x="10866438" y="4181475"/>
          <p14:tracePt t="26646" x="11028363" y="4265613"/>
          <p14:tracePt t="26655" x="11188700" y="4341813"/>
          <p14:tracePt t="26662" x="11376025" y="4419600"/>
          <p14:tracePt t="26671" x="11512550" y="4419600"/>
          <p14:tracePt t="26678" x="11664950" y="4427538"/>
          <p14:tracePt t="26686" x="11903075" y="4495800"/>
          <p14:tracePt t="26694" x="12072938" y="45386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n this July 2 photo, a road sign tells the history of a floating bridge that carries Vermont 65 over Sunset Lake in Brookfield. The state’s only floating bridge, originally built in 1820 and listed on the National Register of Historic Places, fell into disrepair, was closed to traffic in 2008 and removed for replacement this year. Construction is underway for the new floating bridge, with a projected opening in May 2015.">
            <a:extLst>
              <a:ext uri="{FF2B5EF4-FFF2-40B4-BE49-F238E27FC236}">
                <a16:creationId xmlns:a16="http://schemas.microsoft.com/office/drawing/2014/main" id="{53113BCF-8A8A-4D01-8442-985A31D65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2871" y="2455955"/>
            <a:ext cx="4296271" cy="24280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a:extLst>
              <a:ext uri="{FF2B5EF4-FFF2-40B4-BE49-F238E27FC236}">
                <a16:creationId xmlns:a16="http://schemas.microsoft.com/office/drawing/2014/main" id="{986DD930-9DA8-418C-9904-3B7C886DFB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147" y="1161583"/>
            <a:ext cx="6817996" cy="4534833"/>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A95C323C-26EF-47C0-A44F-3DCF559A6E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25251657"/>
      </p:ext>
    </p:extLst>
  </p:cSld>
  <p:clrMapOvr>
    <a:masterClrMapping/>
  </p:clrMapOvr>
  <mc:AlternateContent xmlns:mc="http://schemas.openxmlformats.org/markup-compatibility/2006" xmlns:p14="http://schemas.microsoft.com/office/powerpoint/2010/main">
    <mc:Choice Requires="p14">
      <p:transition spd="slow" p14:dur="2000" advTm="35025"/>
    </mc:Choice>
    <mc:Fallback xmlns="">
      <p:transition spd="slow" advTm="35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4" x="11903075" y="3722688"/>
          <p14:tracePt t="322" x="11606213" y="3756025"/>
          <p14:tracePt t="331" x="11249025" y="3790950"/>
          <p14:tracePt t="338" x="10696575" y="3806825"/>
          <p14:tracePt t="348" x="10169525" y="3832225"/>
          <p14:tracePt t="354" x="9652000" y="3832225"/>
          <p14:tracePt t="360" x="9193213" y="3832225"/>
          <p14:tracePt t="367" x="8709025" y="3832225"/>
          <p14:tracePt t="375" x="8291513" y="3867150"/>
          <p14:tracePt t="383" x="7867650" y="3943350"/>
          <p14:tracePt t="391" x="7340600" y="3986213"/>
          <p14:tracePt t="399" x="6992938" y="3976688"/>
          <p14:tracePt t="407" x="6669088" y="3960813"/>
          <p14:tracePt t="415" x="6364288" y="3925888"/>
          <p14:tracePt t="423" x="6049963" y="3841750"/>
          <p14:tracePt t="432" x="5827713" y="3790950"/>
          <p14:tracePt t="437" x="5573713" y="3748088"/>
          <p14:tracePt t="446" x="5403850" y="3705225"/>
          <p14:tracePt t="453" x="5276850" y="3679825"/>
          <p14:tracePt t="463" x="5191125" y="3671888"/>
          <p14:tracePt t="469" x="5132388" y="3662363"/>
          <p14:tracePt t="477" x="5080000" y="3646488"/>
          <p14:tracePt t="485" x="5054600" y="3629025"/>
          <p14:tracePt t="493" x="5046663" y="3611563"/>
          <p14:tracePt t="501" x="5038725" y="3594100"/>
          <p14:tracePt t="507" x="5021263" y="3586163"/>
          <p14:tracePt t="515" x="5013325" y="3578225"/>
          <p14:tracePt t="523" x="5003800" y="3568700"/>
          <p14:tracePt t="532" x="4987925" y="3568700"/>
          <p14:tracePt t="539" x="4945063" y="3568700"/>
          <p14:tracePt t="549" x="4910138" y="3578225"/>
          <p14:tracePt t="555" x="4851400" y="3586163"/>
          <p14:tracePt t="564" x="4791075" y="3594100"/>
          <p14:tracePt t="571" x="4732338" y="3611563"/>
          <p14:tracePt t="577" x="4689475" y="3619500"/>
          <p14:tracePt t="585" x="4664075" y="3629025"/>
          <p14:tracePt t="593" x="4646613" y="3629025"/>
          <p14:tracePt t="601" x="4638675" y="3636963"/>
          <p14:tracePt t="637" x="4638675" y="3646488"/>
          <p14:tracePt t="646" x="4638675" y="3654425"/>
          <p14:tracePt t="651" x="4638675" y="3662363"/>
          <p14:tracePt t="659" x="4646613" y="3679825"/>
          <p14:tracePt t="667" x="4664075" y="3705225"/>
          <p14:tracePt t="675" x="4681538" y="3730625"/>
          <p14:tracePt t="683" x="4699000" y="3763963"/>
          <p14:tracePt t="691" x="4714875" y="3806825"/>
          <p14:tracePt t="699" x="4732338" y="3857625"/>
          <p14:tracePt t="707" x="4749800" y="3900488"/>
          <p14:tracePt t="716" x="4775200" y="3951288"/>
          <p14:tracePt t="723" x="4783138" y="3986213"/>
          <p14:tracePt t="729" x="4791075" y="4002088"/>
          <p14:tracePt t="745" x="4791075" y="4011613"/>
          <p14:tracePt t="847" x="4791075" y="4002088"/>
          <p14:tracePt t="855" x="4783138" y="3986213"/>
          <p14:tracePt t="864" x="4775200" y="3968750"/>
          <p14:tracePt t="871" x="4757738" y="3951288"/>
          <p14:tracePt t="877" x="4740275" y="3943350"/>
          <p14:tracePt t="885" x="4732338" y="3935413"/>
          <p14:tracePt t="893" x="4714875" y="3925888"/>
          <p14:tracePt t="901" x="4699000" y="3925888"/>
          <p14:tracePt t="909" x="4689475" y="3925888"/>
          <p14:tracePt t="917" x="4673600" y="3925888"/>
          <p14:tracePt t="925" x="4656138" y="3925888"/>
          <p14:tracePt t="933" x="4638675" y="3925888"/>
          <p14:tracePt t="941" x="4621213" y="3925888"/>
          <p14:tracePt t="948" x="4613275" y="3925888"/>
          <p14:tracePt t="955" x="4605338" y="3925888"/>
          <p14:tracePt t="964" x="4595813" y="3925888"/>
          <p14:tracePt t="1049" x="4595813" y="3943350"/>
          <p14:tracePt t="1057" x="4595813" y="3960813"/>
          <p14:tracePt t="1065" x="4595813" y="3968750"/>
          <p14:tracePt t="1073" x="4595813" y="3986213"/>
          <p14:tracePt t="1081" x="4595813" y="4002088"/>
          <p14:tracePt t="1089" x="4605338" y="4011613"/>
          <p14:tracePt t="1095" x="4621213" y="4027488"/>
          <p14:tracePt t="1103" x="4621213" y="4037013"/>
          <p14:tracePt t="1111" x="4638675" y="4044950"/>
          <p14:tracePt t="1119" x="4646613" y="4044950"/>
          <p14:tracePt t="1135" x="4664075" y="4052888"/>
          <p14:tracePt t="1143" x="4681538" y="4062413"/>
          <p14:tracePt t="1151" x="4689475" y="4070350"/>
          <p14:tracePt t="1159" x="4714875" y="4087813"/>
          <p14:tracePt t="1167" x="4732338" y="4095750"/>
          <p14:tracePt t="1173" x="4749800" y="4113213"/>
          <p14:tracePt t="1181" x="4757738" y="4130675"/>
          <p14:tracePt t="1189" x="4775200" y="4138613"/>
          <p14:tracePt t="1197" x="4791075" y="4138613"/>
          <p14:tracePt t="1205" x="4818063" y="4156075"/>
          <p14:tracePt t="1214" x="4826000" y="4156075"/>
          <p14:tracePt t="1221" x="4859338" y="4164013"/>
          <p14:tracePt t="1230" x="4894263" y="4164013"/>
          <p14:tracePt t="1237" x="4927600" y="4164013"/>
          <p14:tracePt t="1243" x="4978400" y="4164013"/>
          <p14:tracePt t="1251" x="5038725" y="4164013"/>
          <p14:tracePt t="1259" x="5097463" y="4156075"/>
          <p14:tracePt t="1267" x="5183188" y="4146550"/>
          <p14:tracePt t="1275" x="5284788" y="4146550"/>
          <p14:tracePt t="1283" x="5394325" y="4146550"/>
          <p14:tracePt t="1291" x="5513388" y="4156075"/>
          <p14:tracePt t="1299" x="5624513" y="4171950"/>
          <p14:tracePt t="1307" x="5726113" y="4171950"/>
          <p14:tracePt t="1314" x="5811838" y="4181475"/>
          <p14:tracePt t="1321" x="5921375" y="4181475"/>
          <p14:tracePt t="1330" x="6065838" y="4181475"/>
          <p14:tracePt t="1337" x="6202363" y="4189413"/>
          <p14:tracePt t="1345" x="6364288" y="4214813"/>
          <p14:tracePt t="1353" x="6524625" y="4240213"/>
          <p14:tracePt t="1361" x="6686550" y="4257675"/>
          <p14:tracePt t="1369" x="6864350" y="4283075"/>
          <p14:tracePt t="1377" x="7069138" y="4283075"/>
          <p14:tracePt t="1385" x="7323138" y="4283075"/>
          <p14:tracePt t="1391" x="7527925" y="4283075"/>
          <p14:tracePt t="1399" x="7654925" y="4283075"/>
          <p14:tracePt t="1407" x="7781925" y="4275138"/>
          <p14:tracePt t="1415" x="7885113" y="4265613"/>
          <p14:tracePt t="1423" x="7986713" y="4257675"/>
          <p14:tracePt t="1431" x="8070850" y="4240213"/>
          <p14:tracePt t="1439" x="8131175" y="4224338"/>
          <p14:tracePt t="1447" x="8189913" y="4214813"/>
          <p14:tracePt t="1455" x="8240713" y="4214813"/>
          <p14:tracePt t="1461" x="8301038" y="4197350"/>
          <p14:tracePt t="1469" x="8359775" y="4197350"/>
          <p14:tracePt t="1477" x="8420100" y="4171950"/>
          <p14:tracePt t="1485" x="8488363" y="4164013"/>
          <p14:tracePt t="1493" x="8580438" y="4156075"/>
          <p14:tracePt t="1501" x="8666163" y="4138613"/>
          <p14:tracePt t="1511" x="8767763" y="4121150"/>
          <p14:tracePt t="1517" x="8853488" y="4121150"/>
          <p14:tracePt t="1525" x="8980488" y="4121150"/>
          <p14:tracePt t="1533" x="9107488" y="4121150"/>
          <p14:tracePt t="1539" x="9218613" y="4105275"/>
          <p14:tracePt t="1548" x="9345613" y="4095750"/>
          <p14:tracePt t="1555" x="9456738" y="4087813"/>
          <p14:tracePt t="1564" x="9532938" y="4062413"/>
          <p14:tracePt t="1571" x="9583738" y="4044950"/>
          <p14:tracePt t="1580" x="9609138" y="4044950"/>
          <p14:tracePt t="1587" x="9617075" y="4037013"/>
          <p14:tracePt t="1595" x="9626600" y="4037013"/>
          <p14:tracePt t="1617" x="9634538" y="4027488"/>
          <p14:tracePt t="1633" x="9652000" y="4027488"/>
          <p14:tracePt t="1641" x="9659938" y="4027488"/>
          <p14:tracePt t="1649" x="9667875" y="4027488"/>
          <p14:tracePt t="1657" x="9677400" y="4019550"/>
          <p14:tracePt t="1665" x="9685338" y="4019550"/>
          <p14:tracePt t="1798" x="9642475" y="4027488"/>
          <p14:tracePt t="1807" x="9550400" y="4062413"/>
          <p14:tracePt t="1814" x="9464675" y="4087813"/>
          <p14:tracePt t="1822" x="9363075" y="4113213"/>
          <p14:tracePt t="1831" x="9236075" y="4146550"/>
          <p14:tracePt t="1837" x="9091613" y="4171950"/>
          <p14:tracePt t="1843" x="8861425" y="4224338"/>
          <p14:tracePt t="1851" x="8623300" y="4308475"/>
          <p14:tracePt t="1859" x="8394700" y="4384675"/>
          <p14:tracePt t="1867" x="8174038" y="4410075"/>
          <p14:tracePt t="1875" x="8012113" y="4435475"/>
          <p14:tracePt t="1883" x="7850188" y="4460875"/>
          <p14:tracePt t="1891" x="7688263" y="4486275"/>
          <p14:tracePt t="1899" x="7586663" y="4513263"/>
          <p14:tracePt t="1907" x="7510463" y="4513263"/>
          <p14:tracePt t="1915" x="7451725" y="4513263"/>
          <p14:tracePt t="1921" x="7400925" y="4513263"/>
          <p14:tracePt t="1930" x="7340600" y="4513263"/>
          <p14:tracePt t="1937" x="7281863" y="4521200"/>
          <p14:tracePt t="1946" x="7204075" y="4538663"/>
          <p14:tracePt t="1953" x="7119938" y="4564063"/>
          <p14:tracePt t="1961" x="7018338" y="4589463"/>
          <p14:tracePt t="1969" x="6889750" y="4605338"/>
          <p14:tracePt t="1977" x="6813550" y="4605338"/>
          <p14:tracePt t="1985" x="6780213" y="4605338"/>
          <p14:tracePt t="1991" x="6770688" y="4605338"/>
          <p14:tracePt t="1999" x="6729413" y="4597400"/>
          <p14:tracePt t="2007" x="6678613" y="4579938"/>
          <p14:tracePt t="2015" x="6661150" y="4572000"/>
          <p14:tracePt t="2023" x="6653213" y="4564063"/>
          <p14:tracePt t="2032" x="6626225" y="4554538"/>
          <p14:tracePt t="2039" x="6559550" y="4554538"/>
          <p14:tracePt t="2047" x="6430963" y="4572000"/>
          <p14:tracePt t="2055" x="6270625" y="4597400"/>
          <p14:tracePt t="2061" x="6057900" y="4622800"/>
          <p14:tracePt t="2069" x="5845175" y="4640263"/>
          <p14:tracePt t="2077" x="5599113" y="4673600"/>
          <p14:tracePt t="2085" x="5360988" y="4683125"/>
          <p14:tracePt t="2093" x="5064125" y="4699000"/>
          <p14:tracePt t="2101" x="4818063" y="4683125"/>
          <p14:tracePt t="2109" x="4673600" y="4657725"/>
          <p14:tracePt t="2117" x="4587875" y="4630738"/>
          <p14:tracePt t="2125" x="4529138" y="4622800"/>
          <p14:tracePt t="2131" x="4503738" y="4614863"/>
          <p14:tracePt t="2151" x="4503738" y="4605338"/>
          <p14:tracePt t="2159" x="4511675" y="4589463"/>
          <p14:tracePt t="2167" x="4529138" y="4579938"/>
          <p14:tracePt t="2175" x="4537075" y="4572000"/>
          <p14:tracePt t="2183" x="4570413" y="4554538"/>
          <p14:tracePt t="2191" x="4605338" y="4538663"/>
          <p14:tracePt t="2199" x="4673600" y="4513263"/>
          <p14:tracePt t="2207" x="4732338" y="4503738"/>
          <p14:tracePt t="2214" x="4800600" y="4495800"/>
          <p14:tracePt t="2221" x="4876800" y="4486275"/>
          <p14:tracePt t="2230" x="4945063" y="4486275"/>
          <p14:tracePt t="2237" x="5003800" y="4486275"/>
          <p14:tracePt t="2245" x="5064125" y="4470400"/>
          <p14:tracePt t="2253" x="5122863" y="4470400"/>
          <p14:tracePt t="2262" x="5132388" y="4470400"/>
          <p14:tracePt t="2269" x="5165725" y="4470400"/>
          <p14:tracePt t="2278" x="5191125" y="4470400"/>
          <p14:tracePt t="2283" x="5233988" y="4470400"/>
          <p14:tracePt t="2291" x="5284788" y="4470400"/>
          <p14:tracePt t="2299" x="5360988" y="4478338"/>
          <p14:tracePt t="2307" x="5446713" y="4478338"/>
          <p14:tracePt t="2315" x="5556250" y="4478338"/>
          <p14:tracePt t="2323" x="5751513" y="4478338"/>
          <p14:tracePt t="2331" x="5981700" y="4478338"/>
          <p14:tracePt t="2339" x="6286500" y="4452938"/>
          <p14:tracePt t="2347" x="6729413" y="4410075"/>
          <p14:tracePt t="2355" x="7137400" y="4394200"/>
          <p14:tracePt t="2362" x="7502525" y="4341813"/>
          <p14:tracePt t="2369" x="7824788" y="4308475"/>
          <p14:tracePt t="2377" x="8080375" y="4257675"/>
          <p14:tracePt t="2385" x="8207375" y="4232275"/>
          <p14:tracePt t="2393" x="8283575" y="4224338"/>
          <p14:tracePt t="2401" x="8301038" y="4214813"/>
          <p14:tracePt t="2460" x="8283575" y="4206875"/>
          <p14:tracePt t="2468" x="8275638" y="4206875"/>
          <p14:tracePt t="2476" x="8258175" y="4206875"/>
          <p14:tracePt t="2484" x="8240713" y="4206875"/>
          <p14:tracePt t="2499" x="8232775" y="4206875"/>
          <p14:tracePt t="2505" x="8215313" y="4206875"/>
          <p14:tracePt t="2521" x="8199438" y="4206875"/>
          <p14:tracePt t="2531" x="8189913" y="4206875"/>
          <p14:tracePt t="2545" x="8174038" y="4206875"/>
          <p14:tracePt t="2553" x="8164513" y="4206875"/>
          <p14:tracePt t="2561" x="8139113" y="4214813"/>
          <p14:tracePt t="2569" x="8113713" y="4224338"/>
          <p14:tracePt t="2575" x="8096250" y="4232275"/>
          <p14:tracePt t="2583" x="8088313" y="4249738"/>
          <p14:tracePt t="2591" x="8070850" y="4249738"/>
          <p14:tracePt t="2599" x="8054975" y="4257675"/>
          <p14:tracePt t="2607" x="8045450" y="4257675"/>
          <p14:tracePt t="2615" x="8029575" y="4265613"/>
          <p14:tracePt t="2623" x="8020050" y="4275138"/>
          <p14:tracePt t="2631" x="8012113" y="4275138"/>
          <p14:tracePt t="2744" x="8020050" y="4275138"/>
          <p14:tracePt t="2752" x="8029575" y="4275138"/>
          <p14:tracePt t="2768" x="8029575" y="4283075"/>
          <p14:tracePt t="2776" x="8029575" y="4291013"/>
          <p14:tracePt t="2784" x="8029575" y="4308475"/>
          <p14:tracePt t="2800" x="8045450" y="4308475"/>
          <p14:tracePt t="2805" x="8062913" y="4308475"/>
          <p14:tracePt t="2815" x="8080375" y="4308475"/>
          <p14:tracePt t="2821" x="8088313" y="4308475"/>
          <p14:tracePt t="4676" x="8088313" y="4316413"/>
          <p14:tracePt t="4719" x="8088313" y="4308475"/>
          <p14:tracePt t="4726" x="8088313" y="4300538"/>
          <p14:tracePt t="4734" x="8096250" y="4300538"/>
          <p14:tracePt t="4742" x="8105775" y="4308475"/>
          <p14:tracePt t="4749" x="8131175" y="4325938"/>
          <p14:tracePt t="4757" x="8189913" y="4351338"/>
          <p14:tracePt t="4765" x="8275638" y="4394200"/>
          <p14:tracePt t="4773" x="8369300" y="4460875"/>
          <p14:tracePt t="4781" x="8478838" y="4538663"/>
          <p14:tracePt t="4789" x="8555038" y="4605338"/>
          <p14:tracePt t="4796" x="8605838" y="4657725"/>
          <p14:tracePt t="4803" x="8623300" y="4673600"/>
          <p14:tracePt t="4812" x="8640763" y="4691063"/>
          <p14:tracePt t="4819" x="8658225" y="4724400"/>
          <p14:tracePt t="4827" x="8674100" y="4775200"/>
          <p14:tracePt t="4835" x="8709025" y="4835525"/>
          <p14:tracePt t="4843" x="8750300" y="4903788"/>
          <p14:tracePt t="4851" x="8777288" y="4962525"/>
          <p14:tracePt t="4859" x="8810625" y="5030788"/>
          <p14:tracePt t="4867" x="8828088" y="5091113"/>
          <p14:tracePt t="4873" x="8861425" y="5149850"/>
          <p14:tracePt t="4881" x="8894763" y="5200650"/>
          <p14:tracePt t="4889" x="8912225" y="5251450"/>
          <p14:tracePt t="4899" x="8947150" y="5311775"/>
          <p14:tracePt t="4905" x="8988425" y="5380038"/>
          <p14:tracePt t="4914" x="9031288" y="5438775"/>
          <p14:tracePt t="4921" x="9082088" y="5514975"/>
          <p14:tracePt t="4930" x="9124950" y="5583238"/>
          <p14:tracePt t="4937" x="9150350" y="5616575"/>
          <p14:tracePt t="4943" x="9175750" y="5668963"/>
          <p14:tracePt t="4951" x="9201150" y="5719763"/>
          <p14:tracePt t="4959" x="9218613" y="5761038"/>
          <p14:tracePt t="4967" x="9236075" y="5770563"/>
          <p14:tracePt t="4999" x="9244013" y="5770563"/>
          <p14:tracePt t="5007" x="9261475" y="5770563"/>
          <p14:tracePt t="5015" x="9286875" y="5770563"/>
          <p14:tracePt t="5021" x="9312275" y="5761038"/>
          <p14:tracePt t="5031" x="9337675" y="5745163"/>
          <p14:tracePt t="5037" x="9345613" y="5745163"/>
          <p14:tracePt t="5046" x="9353550" y="5735638"/>
          <p14:tracePt t="5065" x="9363075" y="5727700"/>
          <p14:tracePt t="5081" x="9380538" y="5719763"/>
          <p14:tracePt t="5089" x="9396413" y="5710238"/>
          <p14:tracePt t="5096" x="9405938" y="5702300"/>
          <p14:tracePt t="5103" x="9421813" y="5702300"/>
          <p14:tracePt t="5111" x="9431338" y="5702300"/>
          <p14:tracePt t="5119" x="9447213" y="5702300"/>
          <p14:tracePt t="5127" x="9464675" y="5702300"/>
          <p14:tracePt t="5135" x="9472613" y="5702300"/>
          <p14:tracePt t="5143" x="9490075" y="5710238"/>
          <p14:tracePt t="5151" x="9498013" y="5710238"/>
          <p14:tracePt t="5159" x="9507538" y="5719763"/>
          <p14:tracePt t="5173" x="9515475" y="5719763"/>
          <p14:tracePt t="5181" x="9523413" y="5719763"/>
          <p14:tracePt t="5268" x="9523413" y="5727700"/>
          <p14:tracePt t="5276" x="9550400" y="5770563"/>
          <p14:tracePt t="5284" x="9566275" y="5821363"/>
          <p14:tracePt t="5292" x="9583738" y="5897563"/>
          <p14:tracePt t="5300" x="9609138" y="5940425"/>
          <p14:tracePt t="5307" x="9626600" y="5983288"/>
          <p14:tracePt t="5315" x="9634538" y="5999163"/>
          <p14:tracePt t="5321" x="9634538" y="6016625"/>
          <p14:tracePt t="5330" x="9634538" y="6034088"/>
          <p14:tracePt t="5337" x="9642475" y="6034088"/>
          <p14:tracePt t="5346" x="9642475" y="6042025"/>
          <p14:tracePt t="5353" x="9642475" y="6049963"/>
          <p14:tracePt t="5407" x="9634538" y="6059488"/>
          <p14:tracePt t="5415" x="9609138" y="6067425"/>
          <p14:tracePt t="5423" x="9591675" y="6067425"/>
          <p14:tracePt t="5433" x="9566275" y="6084888"/>
          <p14:tracePt t="5440" x="9550400" y="6092825"/>
          <p14:tracePt t="5449" x="9532938" y="6102350"/>
          <p14:tracePt t="5455" x="9523413" y="6110288"/>
          <p14:tracePt t="5478" x="9515475" y="6110288"/>
          <p14:tracePt t="5818" x="9507538" y="6110288"/>
          <p14:tracePt t="15244" x="9498013" y="6110288"/>
          <p14:tracePt t="15252" x="9464675" y="6127750"/>
          <p14:tracePt t="15260" x="9421813" y="6161088"/>
          <p14:tracePt t="15266" x="9388475" y="6186488"/>
          <p14:tracePt t="15275" x="9345613" y="6221413"/>
          <p14:tracePt t="15281" x="9302750" y="6246813"/>
          <p14:tracePt t="15289" x="9236075" y="6280150"/>
          <p14:tracePt t="15297" x="9175750" y="6288088"/>
          <p14:tracePt t="15305" x="9142413" y="6297613"/>
          <p14:tracePt t="15355" x="9132888" y="6288088"/>
          <p14:tracePt t="15363" x="9117013" y="6246813"/>
          <p14:tracePt t="15371" x="9091613" y="6161088"/>
          <p14:tracePt t="15379" x="9056688" y="6059488"/>
          <p14:tracePt t="15388" x="9023350" y="5965825"/>
          <p14:tracePt t="15395" x="8988425" y="5889625"/>
          <p14:tracePt t="15403" x="8963025" y="5829300"/>
          <p14:tracePt t="15409" x="8947150" y="5813425"/>
          <p14:tracePt t="15417" x="8929688" y="5795963"/>
          <p14:tracePt t="15425" x="8921750" y="5795963"/>
          <p14:tracePt t="15433" x="8912225" y="5778500"/>
          <p14:tracePt t="15441" x="8894763" y="5761038"/>
          <p14:tracePt t="15449" x="8878888" y="5745163"/>
          <p14:tracePt t="15457" x="8869363" y="5735638"/>
          <p14:tracePt t="15465" x="8853488" y="5719763"/>
          <p14:tracePt t="15473" x="8836025" y="5702300"/>
          <p14:tracePt t="15481" x="8818563" y="5659438"/>
          <p14:tracePt t="15488" x="8802688" y="5608638"/>
          <p14:tracePt t="15495" x="8777288" y="5549900"/>
          <p14:tracePt t="15503" x="8724900" y="5497513"/>
          <p14:tracePt t="15511" x="8691563" y="5430838"/>
          <p14:tracePt t="15519" x="8674100" y="5395913"/>
          <p14:tracePt t="15527" x="8623300" y="5337175"/>
          <p14:tracePt t="15535" x="8555038" y="5268913"/>
          <p14:tracePt t="15543" x="8462963" y="5200650"/>
          <p14:tracePt t="15551" x="8369300" y="5132388"/>
          <p14:tracePt t="15557" x="8240713" y="5073650"/>
          <p14:tracePt t="15565" x="8088313" y="4997450"/>
          <p14:tracePt t="15573" x="7986713" y="4946650"/>
          <p14:tracePt t="15581" x="7893050" y="4929188"/>
          <p14:tracePt t="15589" x="7807325" y="4894263"/>
          <p14:tracePt t="15597" x="7731125" y="4868863"/>
          <p14:tracePt t="15605" x="7672388" y="4852988"/>
          <p14:tracePt t="15613" x="7629525" y="4810125"/>
          <p14:tracePt t="15621" x="7604125" y="4784725"/>
          <p14:tracePt t="15627" x="7596188" y="4759325"/>
          <p14:tracePt t="15635" x="7578725" y="4749800"/>
          <p14:tracePt t="15643" x="7570788" y="4733925"/>
          <p14:tracePt t="15651" x="7553325" y="4716463"/>
          <p14:tracePt t="15659" x="7535863" y="4683125"/>
          <p14:tracePt t="15667" x="7510463" y="4648200"/>
          <p14:tracePt t="15675" x="7485063" y="4622800"/>
          <p14:tracePt t="15683" x="7451725" y="4597400"/>
          <p14:tracePt t="15691" x="7400925" y="4572000"/>
          <p14:tracePt t="15699" x="7348538" y="4554538"/>
          <p14:tracePt t="15705" x="7307263" y="4538663"/>
          <p14:tracePt t="15713" x="7239000" y="4521200"/>
          <p14:tracePt t="15721" x="7178675" y="4495800"/>
          <p14:tracePt t="15729" x="7137400" y="4478338"/>
          <p14:tracePt t="15738" x="7085013" y="4460875"/>
          <p14:tracePt t="15745" x="7059613" y="4452938"/>
          <p14:tracePt t="15753" x="7051675" y="4445000"/>
          <p14:tracePt t="15761" x="7034213" y="4435475"/>
          <p14:tracePt t="15769" x="7026275" y="4427538"/>
          <p14:tracePt t="15779" x="7018338" y="4427538"/>
          <p14:tracePt t="15791" x="7018338" y="4419600"/>
          <p14:tracePt t="15799" x="7018338" y="4410075"/>
          <p14:tracePt t="15807" x="7000875" y="4402138"/>
          <p14:tracePt t="15815" x="6992938" y="4402138"/>
          <p14:tracePt t="15823" x="6975475" y="4402138"/>
          <p14:tracePt t="15831" x="6958013" y="4402138"/>
          <p14:tracePt t="15839" x="6942138" y="4402138"/>
          <p14:tracePt t="15847" x="6881813" y="4402138"/>
          <p14:tracePt t="15853" x="6823075" y="4402138"/>
          <p14:tracePt t="15861" x="6780213" y="4402138"/>
          <p14:tracePt t="15869" x="6754813" y="4402138"/>
          <p14:tracePt t="15877" x="6694488" y="4402138"/>
          <p14:tracePt t="15885" x="6661150" y="4402138"/>
          <p14:tracePt t="15894" x="6653213" y="4402138"/>
          <p14:tracePt t="15908" x="6635750" y="4402138"/>
          <p14:tracePt t="15909" x="6626225" y="4402138"/>
          <p14:tracePt t="15917" x="6610350" y="4402138"/>
          <p14:tracePt t="15923" x="6600825" y="4402138"/>
          <p14:tracePt t="15931" x="6600825" y="4394200"/>
          <p14:tracePt t="15939" x="6592888" y="4394200"/>
          <p14:tracePt t="15949" x="6575425" y="4384675"/>
          <p14:tracePt t="15955" x="6567488" y="4384675"/>
          <p14:tracePt t="15963" x="6550025" y="4384675"/>
          <p14:tracePt t="15972" x="6524625" y="4376738"/>
          <p14:tracePt t="15979" x="6516688" y="4376738"/>
          <p14:tracePt t="15988" x="6491288" y="4376738"/>
          <p14:tracePt t="15995" x="6465888" y="4376738"/>
          <p14:tracePt t="16001" x="6440488" y="4368800"/>
          <p14:tracePt t="16009" x="6415088" y="4359275"/>
          <p14:tracePt t="16017" x="6389688" y="4351338"/>
          <p14:tracePt t="16025" x="6364288" y="4351338"/>
          <p14:tracePt t="16033" x="6354763" y="4341813"/>
          <p14:tracePt t="16041" x="6338888" y="4333875"/>
          <p14:tracePt t="16049" x="6321425" y="4325938"/>
          <p14:tracePt t="16057" x="6311900" y="4316413"/>
          <p14:tracePt t="16065" x="6296025" y="4316413"/>
          <p14:tracePt t="16072" x="6278563" y="4308475"/>
          <p14:tracePt t="16079" x="6270625" y="4300538"/>
          <p14:tracePt t="16087" x="6253163" y="4291013"/>
          <p14:tracePt t="16095" x="6245225" y="4291013"/>
          <p14:tracePt t="16103" x="6235700" y="4291013"/>
          <p14:tracePt t="16119" x="6227763" y="4291013"/>
          <p14:tracePt t="16127" x="6219825" y="4291013"/>
          <p14:tracePt t="16408" x="6235700" y="4275138"/>
          <p14:tracePt t="16415" x="6286500" y="4257675"/>
          <p14:tracePt t="16423" x="6303963" y="4249738"/>
          <p14:tracePt t="16431" x="6311900" y="4240213"/>
          <p14:tracePt t="16449" x="6321425" y="4240213"/>
          <p14:tracePt t="16457" x="6329363" y="4240213"/>
          <p14:tracePt t="16465" x="6338888" y="4240213"/>
          <p14:tracePt t="16473" x="6346825" y="4240213"/>
          <p14:tracePt t="16481" x="6354763" y="4240213"/>
          <p14:tracePt t="16489" x="6364288" y="4240213"/>
          <p14:tracePt t="16501" x="6372225" y="4240213"/>
          <p14:tracePt t="16515" x="6380163" y="4240213"/>
          <p14:tracePt t="16523" x="6389688" y="4240213"/>
          <p14:tracePt t="16531" x="6397625" y="4240213"/>
          <p14:tracePt t="16539" x="6415088" y="4240213"/>
          <p14:tracePt t="16547" x="6430963" y="4240213"/>
          <p14:tracePt t="16555" x="6456363" y="4240213"/>
          <p14:tracePt t="16563" x="6491288" y="4240213"/>
          <p14:tracePt t="16571" x="6542088" y="4240213"/>
          <p14:tracePt t="16579" x="6600825" y="4224338"/>
          <p14:tracePt t="16587" x="6661150" y="4214813"/>
          <p14:tracePt t="16593" x="6737350" y="4206875"/>
          <p14:tracePt t="16601" x="6797675" y="4197350"/>
          <p14:tracePt t="16609" x="6856413" y="4189413"/>
          <p14:tracePt t="16617" x="6915150" y="4181475"/>
          <p14:tracePt t="16625" x="6975475" y="4181475"/>
          <p14:tracePt t="16633" x="7034213" y="4164013"/>
          <p14:tracePt t="16641" x="7077075" y="4164013"/>
          <p14:tracePt t="16649" x="7112000" y="4164013"/>
          <p14:tracePt t="16658" x="7145338" y="4156075"/>
          <p14:tracePt t="16663" x="7170738" y="4156075"/>
          <p14:tracePt t="16671" x="7196138" y="4156075"/>
          <p14:tracePt t="16680" x="7239000" y="4138613"/>
          <p14:tracePt t="16687" x="7281863" y="4138613"/>
          <p14:tracePt t="16696" x="7315200" y="4138613"/>
          <p14:tracePt t="16703" x="7358063" y="4130675"/>
          <p14:tracePt t="16711" x="7416800" y="4113213"/>
          <p14:tracePt t="16719" x="7477125" y="4105275"/>
          <p14:tracePt t="16727" x="7545388" y="4079875"/>
          <p14:tracePt t="16735" x="7612063" y="4070350"/>
          <p14:tracePt t="16741" x="7672388" y="4052888"/>
          <p14:tracePt t="16749" x="7740650" y="4027488"/>
          <p14:tracePt t="16757" x="7807325" y="4019550"/>
          <p14:tracePt t="16765" x="7875588" y="4002088"/>
          <p14:tracePt t="16773" x="7935913" y="3994150"/>
          <p14:tracePt t="16781" x="7994650" y="3968750"/>
          <p14:tracePt t="16789" x="8054975" y="3960813"/>
          <p14:tracePt t="16797" x="8113713" y="3951288"/>
          <p14:tracePt t="16805" x="8174038" y="3951288"/>
          <p14:tracePt t="16811" x="8215313" y="3943350"/>
          <p14:tracePt t="16819" x="8258175" y="3935413"/>
          <p14:tracePt t="16827" x="8291513" y="3925888"/>
          <p14:tracePt t="16835" x="8334375" y="3925888"/>
          <p14:tracePt t="16843" x="8359775" y="3925888"/>
          <p14:tracePt t="16851" x="8420100" y="3917950"/>
          <p14:tracePt t="16859" x="8462963" y="3917950"/>
          <p14:tracePt t="16867" x="8488363" y="3917950"/>
          <p14:tracePt t="16875" x="8504238" y="3917950"/>
          <p14:tracePt t="16881" x="8521700" y="3917950"/>
          <p14:tracePt t="16889" x="8529638" y="3917950"/>
          <p14:tracePt t="16897" x="8547100" y="3917950"/>
          <p14:tracePt t="16906" x="8555038" y="3917950"/>
          <p14:tracePt t="16922" x="8564563" y="3917950"/>
          <p14:tracePt t="16933" x="8572500" y="3917950"/>
          <p14:tracePt t="16938" x="8589963" y="3917950"/>
          <p14:tracePt t="16947" x="8615363" y="3917950"/>
          <p14:tracePt t="16951" x="8648700" y="3925888"/>
          <p14:tracePt t="16959" x="8683625" y="3943350"/>
          <p14:tracePt t="16967" x="8724900" y="3960813"/>
          <p14:tracePt t="16975" x="8793163" y="3976688"/>
          <p14:tracePt t="16983" x="8836025" y="3986213"/>
          <p14:tracePt t="16991" x="8869363" y="4002088"/>
          <p14:tracePt t="16999" x="8904288" y="4011613"/>
          <p14:tracePt t="17007" x="8937625" y="4027488"/>
          <p14:tracePt t="17015" x="8963025" y="4037013"/>
          <p14:tracePt t="17023" x="8980488" y="4037013"/>
          <p14:tracePt t="17032" x="8997950" y="4037013"/>
          <p14:tracePt t="17037" x="9005888" y="4037013"/>
          <p14:tracePt t="17047" x="9005888" y="4044950"/>
          <p14:tracePt t="17053" x="9013825" y="4044950"/>
          <p14:tracePt t="17065" x="9023350" y="4044950"/>
          <p14:tracePt t="17078" x="9031288" y="4044950"/>
          <p14:tracePt t="17085" x="9039225" y="4044950"/>
          <p14:tracePt t="17093" x="9056688" y="4044950"/>
          <p14:tracePt t="17101" x="9064625" y="4044950"/>
          <p14:tracePt t="17107" x="9082088" y="4044950"/>
          <p14:tracePt t="17115" x="9099550" y="4044950"/>
          <p14:tracePt t="17123" x="9117013" y="4052888"/>
          <p14:tracePt t="17131" x="9132888" y="4052888"/>
          <p14:tracePt t="17139" x="9142413" y="4052888"/>
          <p14:tracePt t="17147" x="9158288" y="4052888"/>
          <p14:tracePt t="17155" x="9183688" y="4062413"/>
          <p14:tracePt t="17163" x="9193213" y="4062413"/>
          <p14:tracePt t="17171" x="9209088" y="4062413"/>
          <p14:tracePt t="17178" x="9218613" y="4062413"/>
          <p14:tracePt t="17193" x="9236075" y="4062413"/>
          <p14:tracePt t="17201" x="9251950" y="4062413"/>
          <p14:tracePt t="17209" x="9261475" y="4062413"/>
          <p14:tracePt t="17217" x="9286875" y="4052888"/>
          <p14:tracePt t="17225" x="9320213" y="4044950"/>
          <p14:tracePt t="17233" x="9353550" y="4027488"/>
          <p14:tracePt t="17241" x="9371013" y="4019550"/>
          <p14:tracePt t="17249" x="9388475" y="4002088"/>
          <p14:tracePt t="17255" x="9405938" y="3994150"/>
          <p14:tracePt t="17264" x="9421813" y="3994150"/>
          <p14:tracePt t="17280" x="9431338" y="3994150"/>
          <p14:tracePt t="17288" x="9447213" y="3994150"/>
          <p14:tracePt t="17304" x="9464675" y="3986213"/>
          <p14:tracePt t="17313" x="9482138" y="3986213"/>
          <p14:tracePt t="17320" x="9490075" y="3986213"/>
          <p14:tracePt t="17326" x="9507538" y="3976688"/>
          <p14:tracePt t="17334" x="9523413" y="3976688"/>
          <p14:tracePt t="17341" x="9532938" y="3976688"/>
          <p14:tracePt t="17349" x="9550400" y="3976688"/>
          <p14:tracePt t="17357" x="9558338" y="3976688"/>
          <p14:tracePt t="17365" x="9575800" y="3976688"/>
          <p14:tracePt t="17373" x="9591675" y="3976688"/>
          <p14:tracePt t="17381" x="9601200" y="3968750"/>
          <p14:tracePt t="17389" x="9617075" y="3968750"/>
          <p14:tracePt t="17396" x="9634538" y="3960813"/>
          <p14:tracePt t="17404" x="9642475" y="3960813"/>
          <p14:tracePt t="17412" x="9667875" y="3943350"/>
          <p14:tracePt t="17419" x="9685338" y="3935413"/>
          <p14:tracePt t="17427" x="9694863" y="3935413"/>
          <p14:tracePt t="17435" x="9720263" y="3935413"/>
          <p14:tracePt t="17443" x="9736138" y="3917950"/>
          <p14:tracePt t="17451" x="9786938" y="3908425"/>
          <p14:tracePt t="17459" x="9821863" y="3892550"/>
          <p14:tracePt t="17467" x="9855200" y="3883025"/>
          <p14:tracePt t="17473" x="9890125" y="3883025"/>
          <p14:tracePt t="17481" x="9915525" y="3875088"/>
          <p14:tracePt t="17489" x="9956800" y="3875088"/>
          <p14:tracePt t="17497" x="9974263" y="3875088"/>
          <p14:tracePt t="17505" x="10009188" y="3867150"/>
          <p14:tracePt t="17513" x="10025063" y="3857625"/>
          <p14:tracePt t="17521" x="10050463" y="3857625"/>
          <p14:tracePt t="17529" x="10059988" y="3849688"/>
          <p14:tracePt t="17537" x="10075863" y="3841750"/>
          <p14:tracePt t="17546" x="10118725" y="3841750"/>
          <p14:tracePt t="17551" x="10161588" y="3832225"/>
          <p14:tracePt t="17559" x="10186988" y="3832225"/>
          <p14:tracePt t="17567" x="10204450" y="3832225"/>
          <p14:tracePt t="17575" x="10212388" y="3832225"/>
          <p14:tracePt t="17583" x="10220325" y="3832225"/>
          <p14:tracePt t="17591" x="10220325" y="3824288"/>
          <p14:tracePt t="17777" x="10186988" y="3841750"/>
          <p14:tracePt t="17785" x="10153650" y="3857625"/>
          <p14:tracePt t="17794" x="10110788" y="3875088"/>
          <p14:tracePt t="17801" x="10075863" y="3892550"/>
          <p14:tracePt t="17809" x="10042525" y="3917950"/>
          <p14:tracePt t="17817" x="10025063" y="3935413"/>
          <p14:tracePt t="17825" x="10009188" y="3951288"/>
          <p14:tracePt t="17833" x="9999663" y="3960813"/>
          <p14:tracePt t="17839" x="9983788" y="3968750"/>
          <p14:tracePt t="17847" x="9966325" y="3976688"/>
          <p14:tracePt t="17855" x="9956800" y="3976688"/>
          <p14:tracePt t="17863" x="9940925" y="3986213"/>
          <p14:tracePt t="17871" x="9923463" y="3986213"/>
          <p14:tracePt t="17879" x="9915525" y="3994150"/>
          <p14:tracePt t="17887" x="9898063" y="4011613"/>
          <p14:tracePt t="17897" x="9872663" y="4019550"/>
          <p14:tracePt t="17903" x="9839325" y="4019550"/>
          <p14:tracePt t="17911" x="9804400" y="4027488"/>
          <p14:tracePt t="17917" x="9786938" y="4027488"/>
          <p14:tracePt t="17925" x="9761538" y="4037013"/>
          <p14:tracePt t="17933" x="9736138" y="4037013"/>
          <p14:tracePt t="17941" x="9728200" y="4037013"/>
          <p14:tracePt t="17949" x="9710738" y="4037013"/>
          <p14:tracePt t="17957" x="9702800" y="4037013"/>
          <p14:tracePt t="17965" x="9685338" y="4037013"/>
          <p14:tracePt t="17973" x="9667875" y="4037013"/>
          <p14:tracePt t="17989" x="9652000" y="4027488"/>
          <p14:tracePt t="17996" x="9634538" y="4027488"/>
          <p14:tracePt t="18003" x="9626600" y="4027488"/>
          <p14:tracePt t="18012" x="9609138" y="4027488"/>
          <p14:tracePt t="18019" x="9601200" y="4027488"/>
          <p14:tracePt t="18028" x="9583738" y="4027488"/>
          <p14:tracePt t="18035" x="9558338" y="4027488"/>
          <p14:tracePt t="18043" x="9550400" y="4027488"/>
          <p14:tracePt t="18051" x="9490075" y="4027488"/>
          <p14:tracePt t="18057" x="9439275" y="4027488"/>
          <p14:tracePt t="18065" x="9380538" y="4027488"/>
          <p14:tracePt t="18073" x="9294813" y="4027488"/>
          <p14:tracePt t="18081" x="9201150" y="4044950"/>
          <p14:tracePt t="18089" x="9091613" y="4037013"/>
          <p14:tracePt t="18097" x="8937625" y="4037013"/>
          <p14:tracePt t="18105" x="8793163" y="4037013"/>
          <p14:tracePt t="18113" x="8658225" y="4052888"/>
          <p14:tracePt t="18121" x="8513763" y="4070350"/>
          <p14:tracePt t="18129" x="8369300" y="4070350"/>
          <p14:tracePt t="18135" x="8275638" y="4070350"/>
          <p14:tracePt t="18144" x="8189913" y="4070350"/>
          <p14:tracePt t="18151" x="8113713" y="4070350"/>
          <p14:tracePt t="18159" x="8096250" y="4070350"/>
          <p14:tracePt t="18206" x="8088313" y="4070350"/>
          <p14:tracePt t="18217" x="8080375" y="4070350"/>
          <p14:tracePt t="18233" x="8062913" y="4070350"/>
          <p14:tracePt t="18241" x="8045450" y="4070350"/>
          <p14:tracePt t="18249" x="8037513" y="4070350"/>
          <p14:tracePt t="18257" x="8020050" y="4070350"/>
          <p14:tracePt t="18265" x="8020050" y="4062413"/>
          <p14:tracePt t="18273" x="8012113" y="4062413"/>
          <p14:tracePt t="18287" x="8004175" y="4062413"/>
          <p14:tracePt t="18307" x="7994650" y="4062413"/>
          <p14:tracePt t="18315" x="7986713" y="4062413"/>
          <p14:tracePt t="18323" x="7951788" y="4070350"/>
          <p14:tracePt t="18331" x="7893050" y="4095750"/>
          <p14:tracePt t="18339" x="7791450" y="4113213"/>
          <p14:tracePt t="18347" x="7672388" y="4138613"/>
          <p14:tracePt t="18353" x="7545388" y="4164013"/>
          <p14:tracePt t="18362" x="7400925" y="4181475"/>
          <p14:tracePt t="18369" x="7221538" y="4206875"/>
          <p14:tracePt t="18378" x="7077075" y="4232275"/>
          <p14:tracePt t="18385" x="6942138" y="4257675"/>
          <p14:tracePt t="18394" x="6797675" y="4283075"/>
          <p14:tracePt t="18401" x="6694488" y="4308475"/>
          <p14:tracePt t="18409" x="6592888" y="4325938"/>
          <p14:tracePt t="18417" x="6516688" y="4333875"/>
          <p14:tracePt t="18423" x="6473825" y="4359275"/>
          <p14:tracePt t="18431" x="6448425" y="4359275"/>
          <p14:tracePt t="18439" x="6430963" y="4368800"/>
          <p14:tracePt t="18616" x="6423025" y="4368800"/>
          <p14:tracePt t="18623" x="6415088" y="4368800"/>
          <p14:tracePt t="18644" x="6405563" y="4368800"/>
          <p14:tracePt t="18756" x="6423025" y="4351338"/>
          <p14:tracePt t="18764" x="6440488" y="4333875"/>
          <p14:tracePt t="18772" x="6448425" y="4325938"/>
          <p14:tracePt t="18783" x="6465888" y="4308475"/>
          <p14:tracePt t="18787" x="6483350" y="4291013"/>
          <p14:tracePt t="18796" x="6499225" y="4275138"/>
          <p14:tracePt t="18801" x="6508750" y="4265613"/>
          <p14:tracePt t="18809" x="6524625" y="4257675"/>
          <p14:tracePt t="18817" x="6542088" y="4249738"/>
          <p14:tracePt t="18825" x="6550025" y="4240213"/>
          <p14:tracePt t="18841" x="6559550" y="4232275"/>
          <p14:tracePt t="18998" x="6542088" y="4232275"/>
          <p14:tracePt t="19006" x="6524625" y="4232275"/>
          <p14:tracePt t="19020" x="6508750" y="4240213"/>
          <p14:tracePt t="19029" x="6499225" y="4240213"/>
          <p14:tracePt t="19036" x="6491288" y="4249738"/>
          <p14:tracePt t="19048" x="6483350" y="4249738"/>
          <p14:tracePt t="19056" x="6473825" y="4257675"/>
          <p14:tracePt t="19064" x="6465888" y="4257675"/>
          <p14:tracePt t="19072" x="6448425" y="4265613"/>
          <p14:tracePt t="19079" x="6430963" y="4275138"/>
          <p14:tracePt t="19088" x="6423025" y="4291013"/>
          <p14:tracePt t="19094" x="6397625" y="4308475"/>
          <p14:tracePt t="19101" x="6364288" y="4316413"/>
          <p14:tracePt t="19109" x="6346825" y="4316413"/>
          <p14:tracePt t="19118" x="6329363" y="4325938"/>
          <p14:tracePt t="19126" x="6303963" y="4341813"/>
          <p14:tracePt t="19133" x="6286500" y="4341813"/>
          <p14:tracePt t="19142" x="6270625" y="4351338"/>
          <p14:tracePt t="19150" x="6261100" y="4351338"/>
          <p14:tracePt t="19158" x="6235700" y="4359275"/>
          <p14:tracePt t="19163" x="6202363" y="4368800"/>
          <p14:tracePt t="19171" x="6184900" y="4368800"/>
          <p14:tracePt t="19179" x="6126163" y="4368800"/>
          <p14:tracePt t="19187" x="6065838" y="4376738"/>
          <p14:tracePt t="19195" x="6007100" y="4376738"/>
          <p14:tracePt t="19203" x="5956300" y="4376738"/>
          <p14:tracePt t="19211" x="5895975" y="4376738"/>
          <p14:tracePt t="19219" x="5827713" y="4359275"/>
          <p14:tracePt t="19228" x="5768975" y="4333875"/>
          <p14:tracePt t="19235" x="5708650" y="4316413"/>
          <p14:tracePt t="19242" x="5675313" y="4300538"/>
          <p14:tracePt t="19249" x="5649913" y="4283075"/>
          <p14:tracePt t="19258" x="5632450" y="4283075"/>
          <p14:tracePt t="19265" x="5624513" y="4275138"/>
          <p14:tracePt t="19274" x="5607050" y="4265613"/>
          <p14:tracePt t="19281" x="5599113" y="4265613"/>
          <p14:tracePt t="19294" x="5599113" y="4257675"/>
          <p14:tracePt t="19309" x="5581650" y="4240213"/>
          <p14:tracePt t="19315" x="5565775" y="4224338"/>
          <p14:tracePt t="19331" x="5548313" y="4206875"/>
          <p14:tracePt t="19339" x="5530850" y="4189413"/>
          <p14:tracePt t="19347" x="5513388" y="4171950"/>
          <p14:tracePt t="19355" x="5505450" y="4164013"/>
          <p14:tracePt t="19363" x="5487988" y="4146550"/>
          <p14:tracePt t="19371" x="5472113" y="4130675"/>
          <p14:tracePt t="19379" x="5454650" y="4121150"/>
          <p14:tracePt t="19385" x="5446713" y="4113213"/>
          <p14:tracePt t="19394" x="5429250" y="4105275"/>
          <p14:tracePt t="19401" x="5411788" y="4095750"/>
          <p14:tracePt t="19409" x="5403850" y="4087813"/>
          <p14:tracePt t="19425" x="5403850" y="4079875"/>
          <p14:tracePt t="19437" x="5394325" y="4079875"/>
          <p14:tracePt t="19457" x="5394325" y="4070350"/>
          <p14:tracePt t="19463" x="5394325" y="4062413"/>
          <p14:tracePt t="19471" x="5386388" y="4062413"/>
          <p14:tracePt t="19528" x="5386388" y="4052888"/>
          <p14:tracePt t="19842" x="5437188" y="4044950"/>
          <p14:tracePt t="19849" x="5522913" y="4044950"/>
          <p14:tracePt t="19857" x="5624513" y="4044950"/>
          <p14:tracePt t="19865" x="5718175" y="4070350"/>
          <p14:tracePt t="19873" x="5819775" y="4087813"/>
          <p14:tracePt t="19881" x="5938838" y="4113213"/>
          <p14:tracePt t="19889" x="6083300" y="4130675"/>
          <p14:tracePt t="19898" x="6219825" y="4138613"/>
          <p14:tracePt t="19903" x="6364288" y="4146550"/>
          <p14:tracePt t="19912" x="6473825" y="4146550"/>
          <p14:tracePt t="19919" x="6559550" y="4146550"/>
          <p14:tracePt t="19928" x="6635750" y="4146550"/>
          <p14:tracePt t="19935" x="6694488" y="4146550"/>
          <p14:tracePt t="19943" x="6711950" y="4146550"/>
          <p14:tracePt t="19951" x="6729413" y="4138613"/>
          <p14:tracePt t="20002" x="6737350" y="4130675"/>
          <p14:tracePt t="20014" x="6745288" y="4130675"/>
          <p14:tracePt t="20022" x="6762750" y="4113213"/>
          <p14:tracePt t="20032" x="6780213" y="4095750"/>
          <p14:tracePt t="20038" x="6797675" y="4079875"/>
          <p14:tracePt t="20046" x="6805613" y="4070350"/>
          <p14:tracePt t="20052" x="6813550" y="4052888"/>
          <p14:tracePt t="20060" x="6831013" y="4037013"/>
          <p14:tracePt t="20068" x="6838950" y="4019550"/>
          <p14:tracePt t="20076" x="6848475" y="4011613"/>
          <p14:tracePt t="20084" x="6856413" y="3994150"/>
          <p14:tracePt t="20092" x="6856413" y="3986213"/>
          <p14:tracePt t="20368" x="6856413" y="3976688"/>
          <p14:tracePt t="20392" x="6881813" y="3976688"/>
          <p14:tracePt t="20400" x="6889750" y="3968750"/>
          <p14:tracePt t="20408" x="6907213" y="3960813"/>
          <p14:tracePt t="20416" x="6924675" y="3951288"/>
          <p14:tracePt t="20431" x="6932613" y="3951288"/>
          <p14:tracePt t="20848" x="6932613" y="3968750"/>
          <p14:tracePt t="20856" x="6924675" y="3986213"/>
          <p14:tracePt t="20861" x="6907213" y="4037013"/>
          <p14:tracePt t="20869" x="6899275" y="4052888"/>
          <p14:tracePt t="20877" x="6873875" y="4095750"/>
          <p14:tracePt t="20885" x="6856413" y="4130675"/>
          <p14:tracePt t="20893" x="6838950" y="4156075"/>
          <p14:tracePt t="20901" x="6838950" y="4171950"/>
          <p14:tracePt t="20909" x="6831013" y="4189413"/>
          <p14:tracePt t="20917" x="6823075" y="4214813"/>
          <p14:tracePt t="20926" x="6823075" y="4232275"/>
          <p14:tracePt t="20931" x="6838950" y="4249738"/>
          <p14:tracePt t="20939" x="6848475" y="4275138"/>
          <p14:tracePt t="20947" x="6864350" y="4308475"/>
          <p14:tracePt t="20955" x="6915150" y="4333875"/>
          <p14:tracePt t="20963" x="6983413" y="4376738"/>
          <p14:tracePt t="20971" x="7051675" y="4394200"/>
          <p14:tracePt t="20979" x="7145338" y="4419600"/>
          <p14:tracePt t="20987" x="7221538" y="4445000"/>
          <p14:tracePt t="20995" x="7307263" y="4470400"/>
          <p14:tracePt t="21003" x="7391400" y="4495800"/>
          <p14:tracePt t="21009" x="7485063" y="4513263"/>
          <p14:tracePt t="21017" x="7545388" y="4538663"/>
          <p14:tracePt t="21025" x="7604125" y="4554538"/>
          <p14:tracePt t="21033" x="7662863" y="4564063"/>
          <p14:tracePt t="21041" x="7697788" y="4572000"/>
          <p14:tracePt t="21049" x="7723188" y="4579938"/>
          <p14:tracePt t="21057" x="7740650" y="4579938"/>
          <p14:tracePt t="21065" x="7756525" y="4579938"/>
          <p14:tracePt t="21073" x="7781925" y="4579938"/>
          <p14:tracePt t="21079" x="7791450" y="4579938"/>
          <p14:tracePt t="21087" x="7807325" y="4579938"/>
          <p14:tracePt t="21096" x="7816850" y="4579938"/>
          <p14:tracePt t="21103" x="7824788" y="4579938"/>
          <p14:tracePt t="21112" x="7842250" y="4579938"/>
          <p14:tracePt t="21128" x="7850188" y="4579938"/>
          <p14:tracePt t="21185" x="7850188" y="4589463"/>
          <p14:tracePt t="21193" x="7832725" y="4597400"/>
          <p14:tracePt t="21201" x="7824788" y="4605338"/>
          <p14:tracePt t="21209" x="7816850" y="4622800"/>
          <p14:tracePt t="21217" x="7791450" y="4640263"/>
          <p14:tracePt t="21225" x="7773988" y="4648200"/>
          <p14:tracePt t="21231" x="7756525" y="4665663"/>
          <p14:tracePt t="21239" x="7748588" y="4683125"/>
          <p14:tracePt t="21247" x="7731125" y="4699000"/>
          <p14:tracePt t="21255" x="7715250" y="4708525"/>
          <p14:tracePt t="21263" x="7697788" y="4724400"/>
          <p14:tracePt t="21271" x="7688263" y="4733925"/>
          <p14:tracePt t="21279" x="7672388" y="4749800"/>
          <p14:tracePt t="21287" x="7654925" y="4767263"/>
          <p14:tracePt t="21295" x="7637463" y="4775200"/>
          <p14:tracePt t="21303" x="7612063" y="4792663"/>
          <p14:tracePt t="21310" x="7604125" y="4810125"/>
          <p14:tracePt t="21317" x="7586663" y="4827588"/>
          <p14:tracePt t="21326" x="7561263" y="4843463"/>
          <p14:tracePt t="21333" x="7518400" y="4860925"/>
          <p14:tracePt t="21341" x="7467600" y="4878388"/>
          <p14:tracePt t="21349" x="7426325" y="4894263"/>
          <p14:tracePt t="21357" x="7358063" y="4919663"/>
          <p14:tracePt t="21365" x="7315200" y="4937125"/>
          <p14:tracePt t="21373" x="7264400" y="4946650"/>
          <p14:tracePt t="21379" x="7229475" y="4962525"/>
          <p14:tracePt t="21387" x="7221538" y="4962525"/>
          <p14:tracePt t="21396" x="7204075" y="4972050"/>
          <p14:tracePt t="21403" x="7188200" y="4972050"/>
          <p14:tracePt t="21431" x="7178675" y="4972050"/>
          <p14:tracePt t="21449" x="7170738" y="4979988"/>
          <p14:tracePt t="21457" x="7162800" y="4979988"/>
          <p14:tracePt t="21473" x="7153275" y="4979988"/>
          <p14:tracePt t="21485" x="7145338" y="4979988"/>
          <p14:tracePt t="21505" x="7137400" y="4979988"/>
          <p14:tracePt t="21513" x="7119938" y="4979988"/>
          <p14:tracePt t="21521" x="7112000" y="4979988"/>
          <p14:tracePt t="21528" x="7094538" y="4979988"/>
          <p14:tracePt t="21535" x="7077075" y="4979988"/>
          <p14:tracePt t="21551" x="7059613" y="4979988"/>
          <p14:tracePt t="21559" x="7051675" y="4979988"/>
          <p14:tracePt t="21567" x="7026275" y="4979988"/>
          <p14:tracePt t="21575" x="7008813" y="4979988"/>
          <p14:tracePt t="21583" x="6983413" y="4979988"/>
          <p14:tracePt t="21591" x="6967538" y="4979988"/>
          <p14:tracePt t="21597" x="6932613" y="4979988"/>
          <p14:tracePt t="21605" x="6915150" y="4979988"/>
          <p14:tracePt t="21613" x="6899275" y="4987925"/>
          <p14:tracePt t="21621" x="6881813" y="4987925"/>
          <p14:tracePt t="21629" x="6873875" y="4987925"/>
          <p14:tracePt t="21637" x="6856413" y="4987925"/>
          <p14:tracePt t="21646" x="6848475" y="4987925"/>
          <p14:tracePt t="21683" x="6848475" y="4979988"/>
          <p14:tracePt t="21691" x="6848475" y="4972050"/>
          <p14:tracePt t="21699" x="6856413" y="4972050"/>
          <p14:tracePt t="21716" x="6864350" y="4972050"/>
          <p14:tracePt t="21735" x="6873875" y="4972050"/>
          <p14:tracePt t="21744" x="6881813" y="4962525"/>
          <p14:tracePt t="21757" x="6899275" y="4954588"/>
          <p14:tracePt t="21765" x="6907213" y="4954588"/>
          <p14:tracePt t="21773" x="6915150" y="4946650"/>
          <p14:tracePt t="21781" x="6932613" y="4929188"/>
          <p14:tracePt t="21789" x="6950075" y="4929188"/>
          <p14:tracePt t="21797" x="6958013" y="4911725"/>
          <p14:tracePt t="21805" x="6975475" y="4911725"/>
          <p14:tracePt t="21813" x="6992938" y="4903788"/>
          <p14:tracePt t="21827" x="7000875" y="4903788"/>
          <p14:tracePt t="22081" x="7000875" y="4894263"/>
          <p14:tracePt t="22151" x="7008813" y="4886325"/>
          <p14:tracePt t="22159" x="7018338" y="4878388"/>
          <p14:tracePt t="22167" x="7034213" y="4878388"/>
          <p14:tracePt t="22175" x="7051675" y="4860925"/>
          <p14:tracePt t="22181" x="7069138" y="4852988"/>
          <p14:tracePt t="22189" x="7077075" y="4843463"/>
          <p14:tracePt t="22197" x="7094538" y="4835525"/>
          <p14:tracePt t="22205" x="7112000" y="4835525"/>
          <p14:tracePt t="22221" x="7119938" y="4827588"/>
          <p14:tracePt t="22233" x="7127875" y="4827588"/>
          <p14:tracePt t="22246" x="7127875" y="4818063"/>
          <p14:tracePt t="22279" x="7137400" y="4818063"/>
          <p14:tracePt t="22291" x="7137400" y="4810125"/>
          <p14:tracePt t="22303" x="7145338" y="4810125"/>
          <p14:tracePt t="22312" x="7153275" y="4810125"/>
          <p14:tracePt t="22373" x="7162800" y="4810125"/>
          <p14:tracePt t="22381" x="7170738" y="4810125"/>
          <p14:tracePt t="22397" x="7188200" y="4810125"/>
          <p14:tracePt t="22406" x="7204075" y="4810125"/>
          <p14:tracePt t="22412" x="7213600" y="4810125"/>
          <p14:tracePt t="22419" x="7239000" y="4810125"/>
          <p14:tracePt t="22429" x="7264400" y="4810125"/>
          <p14:tracePt t="22435" x="7289800" y="4810125"/>
          <p14:tracePt t="22443" x="7332663" y="4802188"/>
          <p14:tracePt t="22451" x="7391400" y="4784725"/>
          <p14:tracePt t="22459" x="7451725" y="4784725"/>
          <p14:tracePt t="22467" x="7510463" y="4784725"/>
          <p14:tracePt t="22475" x="7553325" y="4784725"/>
          <p14:tracePt t="22481" x="7612063" y="4784725"/>
          <p14:tracePt t="22489" x="7646988" y="4784725"/>
          <p14:tracePt t="22497" x="7672388" y="4784725"/>
          <p14:tracePt t="22505" x="7705725" y="4784725"/>
          <p14:tracePt t="22513" x="7740650" y="4784725"/>
          <p14:tracePt t="22521" x="7773988" y="4784725"/>
          <p14:tracePt t="22529" x="7799388" y="4784725"/>
          <p14:tracePt t="22537" x="7859713" y="4784725"/>
          <p14:tracePt t="22545" x="7910513" y="4784725"/>
          <p14:tracePt t="22553" x="7969250" y="4775200"/>
          <p14:tracePt t="22559" x="8020050" y="4775200"/>
          <p14:tracePt t="22567" x="8070850" y="4775200"/>
          <p14:tracePt t="22575" x="8131175" y="4775200"/>
          <p14:tracePt t="22583" x="8181975" y="4775200"/>
          <p14:tracePt t="22591" x="8207375" y="4784725"/>
          <p14:tracePt t="22599" x="8240713" y="4784725"/>
          <p14:tracePt t="22607" x="8283575" y="4792663"/>
          <p14:tracePt t="22615" x="8318500" y="4802188"/>
          <p14:tracePt t="22623" x="8334375" y="4810125"/>
          <p14:tracePt t="22629" x="8343900" y="4810125"/>
          <p14:tracePt t="22637" x="8359775" y="4810125"/>
          <p14:tracePt t="22646" x="8377238" y="4818063"/>
          <p14:tracePt t="22654" x="8385175" y="4827588"/>
          <p14:tracePt t="22662" x="8402638" y="4827588"/>
          <p14:tracePt t="22669" x="8420100" y="4827588"/>
          <p14:tracePt t="22678" x="8428038" y="4835525"/>
          <p14:tracePt t="22685" x="8445500" y="4835525"/>
          <p14:tracePt t="22693" x="8462963" y="4843463"/>
          <p14:tracePt t="22699" x="8470900" y="4843463"/>
          <p14:tracePt t="22707" x="8488363" y="4843463"/>
          <p14:tracePt t="22716" x="8513763" y="4843463"/>
          <p14:tracePt t="22723" x="8529638" y="4843463"/>
          <p14:tracePt t="22731" x="8555038" y="4843463"/>
          <p14:tracePt t="22739" x="8580438" y="4843463"/>
          <p14:tracePt t="22747" x="8597900" y="4835525"/>
          <p14:tracePt t="22755" x="8615363" y="4835525"/>
          <p14:tracePt t="22763" x="8640763" y="4827588"/>
          <p14:tracePt t="22771" x="8648700" y="4818063"/>
          <p14:tracePt t="22778" x="8666163" y="4818063"/>
          <p14:tracePt t="22785" x="8674100" y="4818063"/>
          <p14:tracePt t="22793" x="8674100" y="4810125"/>
          <p14:tracePt t="22801" x="8691563" y="4810125"/>
          <p14:tracePt t="22809" x="8709025" y="4810125"/>
          <p14:tracePt t="22817" x="8716963" y="4810125"/>
          <p14:tracePt t="22825" x="8724900" y="4810125"/>
          <p14:tracePt t="22833" x="8742363" y="4810125"/>
          <p14:tracePt t="22841" x="8750300" y="4802188"/>
          <p14:tracePt t="22847" x="8777288" y="4802188"/>
          <p14:tracePt t="22855" x="8810625" y="4802188"/>
          <p14:tracePt t="22863" x="8836025" y="4802188"/>
          <p14:tracePt t="22871" x="8886825" y="4792663"/>
          <p14:tracePt t="22879" x="8912225" y="4784725"/>
          <p14:tracePt t="22887" x="8947150" y="4775200"/>
          <p14:tracePt t="22897" x="8980488" y="4767263"/>
          <p14:tracePt t="22903" x="9005888" y="4749800"/>
          <p14:tracePt t="22912" x="9031288" y="4741863"/>
          <p14:tracePt t="22917" x="9048750" y="4733925"/>
          <p14:tracePt t="22925" x="9064625" y="4724400"/>
          <p14:tracePt t="22933" x="9082088" y="4716463"/>
          <p14:tracePt t="22941" x="9091613" y="4716463"/>
          <p14:tracePt t="23060" x="9099550" y="4716463"/>
          <p14:tracePt t="23070" x="9107488" y="4716463"/>
          <p14:tracePt t="23090" x="9117013" y="4716463"/>
          <p14:tracePt t="23099" x="9124950" y="4716463"/>
          <p14:tracePt t="23112" x="9132888" y="4716463"/>
          <p14:tracePt t="23129" x="9142413" y="4716463"/>
          <p14:tracePt t="23136" x="9142413" y="4708525"/>
          <p14:tracePt t="23143" x="9150350" y="4708525"/>
          <p14:tracePt t="23179" x="9158288" y="4708525"/>
          <p14:tracePt t="23187" x="9167813" y="4708525"/>
          <p14:tracePt t="23246" x="9167813" y="4699000"/>
          <p14:tracePt t="23468" x="9167813" y="4691063"/>
          <p14:tracePt t="23518" x="9158288" y="4683125"/>
          <p14:tracePt t="23541" x="9158288" y="4673600"/>
          <p14:tracePt t="23561" x="9142413" y="4673600"/>
          <p14:tracePt t="23569" x="9132888" y="4683125"/>
          <p14:tracePt t="23577" x="9132888" y="4691063"/>
          <p14:tracePt t="23583" x="9132888" y="4699000"/>
          <p14:tracePt t="23591" x="9117013" y="4708525"/>
          <p14:tracePt t="23599" x="9107488" y="4724400"/>
          <p14:tracePt t="23607" x="9091613" y="4741863"/>
          <p14:tracePt t="23615" x="9082088" y="4749800"/>
          <p14:tracePt t="23623" x="9064625" y="4759325"/>
          <p14:tracePt t="23631" x="9056688" y="4759325"/>
          <p14:tracePt t="23639" x="9048750" y="4767263"/>
          <p14:tracePt t="23647" x="9039225" y="4767263"/>
          <p14:tracePt t="23657" x="9031288" y="4767263"/>
          <p14:tracePt t="23662" x="9023350" y="4767263"/>
          <p14:tracePt t="23669" x="9023350" y="4775200"/>
          <p14:tracePt t="23718" x="9013825" y="4775200"/>
          <p14:tracePt t="23740" x="9005888" y="4767263"/>
          <p14:tracePt t="23756" x="9005888" y="4749800"/>
          <p14:tracePt t="23764" x="9005888" y="4741863"/>
          <p14:tracePt t="23772" x="9005888" y="4733925"/>
          <p14:tracePt t="23780" x="9013825" y="4716463"/>
          <p14:tracePt t="23787" x="9023350" y="4708525"/>
          <p14:tracePt t="23797" x="9031288" y="4699000"/>
          <p14:tracePt t="23804" x="9039225" y="4683125"/>
          <p14:tracePt t="23811" x="9048750" y="4673600"/>
          <p14:tracePt t="23818" x="9056688" y="4673600"/>
          <p14:tracePt t="23826" x="9056688" y="4665663"/>
          <p14:tracePt t="23834" x="9064625" y="4657725"/>
          <p14:tracePt t="23850" x="9064625" y="4648200"/>
          <p14:tracePt t="23862" x="9074150" y="4648200"/>
          <p14:tracePt t="23880" x="9074150" y="4640263"/>
          <p14:tracePt t="24179" x="9074150" y="4648200"/>
          <p14:tracePt t="24187" x="9074150" y="4657725"/>
          <p14:tracePt t="24195" x="9074150" y="4665663"/>
          <p14:tracePt t="24203" x="9074150" y="4673600"/>
          <p14:tracePt t="24212" x="9074150" y="4691063"/>
          <p14:tracePt t="24228" x="9064625" y="4699000"/>
          <p14:tracePt t="24235" x="9064625" y="4716463"/>
          <p14:tracePt t="24249" x="9064625" y="4724400"/>
          <p14:tracePt t="24257" x="9064625" y="4733925"/>
          <p14:tracePt t="24277" x="9064625" y="4741863"/>
          <p14:tracePt t="24285" x="9056688" y="4749800"/>
          <p14:tracePt t="24293" x="9056688" y="4759325"/>
          <p14:tracePt t="24301" x="9056688" y="4767263"/>
          <p14:tracePt t="24309" x="9056688" y="4775200"/>
          <p14:tracePt t="24317" x="9056688" y="4784725"/>
          <p14:tracePt t="24323" x="9056688" y="4802188"/>
          <p14:tracePt t="24331" x="9056688" y="4810125"/>
          <p14:tracePt t="24339" x="9056688" y="4818063"/>
          <p14:tracePt t="24351" x="9056688" y="4827588"/>
          <p14:tracePt t="24359" x="9056688" y="4835525"/>
          <p14:tracePt t="24367" x="9056688" y="4843463"/>
          <p14:tracePt t="24375" x="9056688" y="4852988"/>
          <p14:tracePt t="24383" x="9064625" y="4860925"/>
          <p14:tracePt t="24397" x="9064625" y="4878388"/>
          <p14:tracePt t="24409" x="9074150" y="4878388"/>
          <p14:tracePt t="24425" x="9082088" y="4886325"/>
          <p14:tracePt t="24546" x="9091613" y="4886325"/>
          <p14:tracePt t="24566" x="9099550" y="4878388"/>
          <p14:tracePt t="24574" x="9099550" y="4868863"/>
          <p14:tracePt t="24652" x="9099550" y="4860925"/>
          <p14:tracePt t="24664" x="9099550" y="4852988"/>
          <p14:tracePt t="24672" x="9099550" y="4843463"/>
          <p14:tracePt t="24686" x="9099550" y="4835525"/>
          <p14:tracePt t="24694" x="9099550" y="4827588"/>
          <p14:tracePt t="24721" x="9099550" y="4818063"/>
          <p14:tracePt t="24812" x="9099550" y="4810125"/>
          <p14:tracePt t="24964" x="9099550" y="4802188"/>
          <p14:tracePt t="24986" x="9099550" y="4792663"/>
          <p14:tracePt t="24998" x="9099550" y="4784725"/>
          <p14:tracePt t="25006" x="9091613" y="4775200"/>
          <p14:tracePt t="25018" x="9082088" y="4767263"/>
          <p14:tracePt t="25026" x="9082088" y="4759325"/>
          <p14:tracePt t="25042" x="9074150" y="4759325"/>
          <p14:tracePt t="25049" x="9074150" y="4749800"/>
          <p14:tracePt t="25060" x="9064625" y="4741863"/>
          <p14:tracePt t="25524" x="9064625" y="4749800"/>
          <p14:tracePt t="25540" x="9074150" y="4749800"/>
          <p14:tracePt t="25548" x="9082088" y="4759325"/>
          <p14:tracePt t="25556" x="9082088" y="4767263"/>
          <p14:tracePt t="25564" x="9091613" y="4775200"/>
          <p14:tracePt t="25570" x="9099550" y="4775200"/>
          <p14:tracePt t="25585" x="9099550" y="4784725"/>
          <p14:tracePt t="25595" x="9107488" y="4784725"/>
          <p14:tracePt t="25704" x="9117013" y="4784725"/>
          <p14:tracePt t="25716" x="9124950" y="4784725"/>
          <p14:tracePt t="25731" x="9132888" y="4775200"/>
          <p14:tracePt t="25738" x="9142413" y="4767263"/>
          <p14:tracePt t="25746" x="9142413" y="4759325"/>
          <p14:tracePt t="25754" x="9150350" y="4759325"/>
          <p14:tracePt t="25848" x="9158288" y="4759325"/>
          <p14:tracePt t="25861" x="9167813" y="4759325"/>
          <p14:tracePt t="26244" x="9193213" y="4749800"/>
          <p14:tracePt t="26252" x="9236075" y="4733925"/>
          <p14:tracePt t="26261" x="9269413" y="4716463"/>
          <p14:tracePt t="26267" x="9294813" y="4699000"/>
          <p14:tracePt t="26275" x="9320213" y="4683125"/>
          <p14:tracePt t="26283" x="9337675" y="4665663"/>
          <p14:tracePt t="26291" x="9345613" y="4648200"/>
          <p14:tracePt t="26299" x="9363075" y="4640263"/>
          <p14:tracePt t="26305" x="9371013" y="4630738"/>
          <p14:tracePt t="26314" x="9380538" y="4614863"/>
          <p14:tracePt t="26321" x="9380538" y="4597400"/>
          <p14:tracePt t="26329" x="9380538" y="4589463"/>
          <p14:tracePt t="26337" x="9380538" y="4572000"/>
          <p14:tracePt t="26345" x="9380538" y="4564063"/>
          <p14:tracePt t="26353" x="9371013" y="4546600"/>
          <p14:tracePt t="26361" x="9353550" y="4529138"/>
          <p14:tracePt t="26369" x="9337675" y="4513263"/>
          <p14:tracePt t="26377" x="9328150" y="4495800"/>
          <p14:tracePt t="26383" x="9294813" y="4486275"/>
          <p14:tracePt t="26391" x="9244013" y="4460875"/>
          <p14:tracePt t="26399" x="9183688" y="4445000"/>
          <p14:tracePt t="26407" x="9091613" y="4419600"/>
          <p14:tracePt t="26415" x="9005888" y="4419600"/>
          <p14:tracePt t="26423" x="8894763" y="4402138"/>
          <p14:tracePt t="26431" x="8793163" y="4384675"/>
          <p14:tracePt t="26439" x="8666163" y="4359275"/>
          <p14:tracePt t="26447" x="8547100" y="4351338"/>
          <p14:tracePt t="26453" x="8462963" y="4341813"/>
          <p14:tracePt t="26461" x="8377238" y="4333875"/>
          <p14:tracePt t="26469" x="8291513" y="4333875"/>
          <p14:tracePt t="26477" x="8250238" y="4316413"/>
          <p14:tracePt t="26485" x="8232775" y="4316413"/>
          <p14:tracePt t="26493" x="8224838" y="4316413"/>
          <p14:tracePt t="26501" x="8215313" y="4308475"/>
          <p14:tracePt t="26600" x="8291513" y="4300538"/>
          <p14:tracePt t="26606" x="8420100" y="4275138"/>
          <p14:tracePt t="26614" x="8580438" y="4249738"/>
          <p14:tracePt t="26622" x="8724900" y="4240213"/>
          <p14:tracePt t="26630" x="8878888" y="4224338"/>
          <p14:tracePt t="26637" x="9031288" y="4224338"/>
          <p14:tracePt t="26645" x="9158288" y="4224338"/>
          <p14:tracePt t="26653" x="9218613" y="4224338"/>
          <p14:tracePt t="26661" x="9236075" y="4224338"/>
          <p14:tracePt t="26735" x="9244013" y="4224338"/>
          <p14:tracePt t="26747" x="9261475" y="4214813"/>
          <p14:tracePt t="26754" x="9277350" y="4206875"/>
          <p14:tracePt t="26762" x="9294813" y="4197350"/>
          <p14:tracePt t="26769" x="9302750" y="4197350"/>
          <p14:tracePt t="26777" x="9302750" y="4189413"/>
          <p14:tracePt t="26852" x="9294813" y="4189413"/>
          <p14:tracePt t="26859" x="9286875" y="4206875"/>
          <p14:tracePt t="26867" x="9269413" y="4214813"/>
          <p14:tracePt t="26875" x="9251950" y="4232275"/>
          <p14:tracePt t="26883" x="9236075" y="4249738"/>
          <p14:tracePt t="26899" x="9218613" y="4283075"/>
          <p14:tracePt t="26906" x="9201150" y="4291013"/>
          <p14:tracePt t="26914" x="9183688" y="4308475"/>
          <p14:tracePt t="26921" x="9175750" y="4316413"/>
          <p14:tracePt t="26929" x="9167813" y="4325938"/>
          <p14:tracePt t="26937" x="9158288" y="4341813"/>
          <p14:tracePt t="26945" x="9150350" y="4351338"/>
          <p14:tracePt t="26953" x="9142413" y="4359275"/>
          <p14:tracePt t="26961" x="9132888" y="4368800"/>
          <p14:tracePt t="26967" x="9117013" y="4376738"/>
          <p14:tracePt t="26975" x="9107488" y="4394200"/>
          <p14:tracePt t="26983" x="9091613" y="4402138"/>
          <p14:tracePt t="26991" x="9074150" y="4419600"/>
          <p14:tracePt t="26999" x="9048750" y="4435475"/>
          <p14:tracePt t="27007" x="9031288" y="4452938"/>
          <p14:tracePt t="27015" x="9013825" y="4470400"/>
          <p14:tracePt t="27023" x="8997950" y="4486275"/>
          <p14:tracePt t="27031" x="8972550" y="4495800"/>
          <p14:tracePt t="27037" x="8955088" y="4513263"/>
          <p14:tracePt t="27045" x="8937625" y="4529138"/>
          <p14:tracePt t="27053" x="8929688" y="4546600"/>
          <p14:tracePt t="27061" x="8912225" y="4564063"/>
          <p14:tracePt t="27069" x="8894763" y="4572000"/>
          <p14:tracePt t="27079" x="8878888" y="4579938"/>
          <p14:tracePt t="27085" x="8878888" y="4597400"/>
          <p14:tracePt t="27094" x="8869363" y="4605338"/>
          <p14:tracePt t="27101" x="8861425" y="4614863"/>
          <p14:tracePt t="27111" x="8853488" y="4630738"/>
          <p14:tracePt t="27118" x="8843963" y="4648200"/>
          <p14:tracePt t="27124" x="8843963" y="4657725"/>
          <p14:tracePt t="27131" x="8843963" y="4673600"/>
          <p14:tracePt t="27139" x="8843963" y="4683125"/>
          <p14:tracePt t="27147" x="8843963" y="4691063"/>
          <p14:tracePt t="27155" x="8843963" y="4708525"/>
          <p14:tracePt t="27164" x="8843963" y="4716463"/>
          <p14:tracePt t="27171" x="8843963" y="4733925"/>
          <p14:tracePt t="27179" x="8843963" y="4741863"/>
          <p14:tracePt t="27193" x="8843963" y="4749800"/>
          <p14:tracePt t="27201" x="8843963" y="4759325"/>
          <p14:tracePt t="27568" x="8853488" y="4759325"/>
          <p14:tracePt t="27580" x="8853488" y="4767263"/>
          <p14:tracePt t="27592" x="8853488" y="4775200"/>
          <p14:tracePt t="27650" x="8861425" y="4775200"/>
          <p14:tracePt t="27674" x="8869363" y="4775200"/>
          <p14:tracePt t="27756" x="8878888" y="4775200"/>
          <p14:tracePt t="28216" x="8869363" y="4792663"/>
          <p14:tracePt t="28221" x="8843963" y="4810125"/>
          <p14:tracePt t="28229" x="8810625" y="4835525"/>
          <p14:tracePt t="28237" x="8759825" y="4852988"/>
          <p14:tracePt t="28245" x="8699500" y="4878388"/>
          <p14:tracePt t="28253" x="8640763" y="4894263"/>
          <p14:tracePt t="28261" x="8580438" y="4919663"/>
          <p14:tracePt t="28269" x="8521700" y="4937125"/>
          <p14:tracePt t="28277" x="8445500" y="4954588"/>
          <p14:tracePt t="28285" x="8369300" y="4979988"/>
          <p14:tracePt t="28291" x="8291513" y="4987925"/>
          <p14:tracePt t="28300" x="8224838" y="4997450"/>
          <p14:tracePt t="28307" x="8139113" y="5013325"/>
          <p14:tracePt t="28316" x="8062913" y="5022850"/>
          <p14:tracePt t="28323" x="8029575" y="5030788"/>
          <p14:tracePt t="28332" x="8012113" y="5030788"/>
          <p14:tracePt t="28339" x="8004175" y="5013325"/>
          <p14:tracePt t="28347" x="7986713" y="4997450"/>
          <p14:tracePt t="28355" x="7986713" y="4987925"/>
          <p14:tracePt t="28361" x="7986713" y="4972050"/>
          <p14:tracePt t="28369" x="8004175" y="4954588"/>
          <p14:tracePt t="28377" x="8012113" y="4946650"/>
          <p14:tracePt t="28385" x="8029575" y="4929188"/>
          <p14:tracePt t="28393" x="8045450" y="4911725"/>
          <p14:tracePt t="28401" x="8062913" y="4894263"/>
          <p14:tracePt t="28409" x="8070850" y="4886325"/>
          <p14:tracePt t="28417" x="8088313" y="4878388"/>
          <p14:tracePt t="28425" x="8105775" y="4868863"/>
          <p14:tracePt t="28433" x="8121650" y="4860925"/>
          <p14:tracePt t="28441" x="8131175" y="4852988"/>
          <p14:tracePt t="28447" x="8147050" y="4843463"/>
          <p14:tracePt t="28455" x="8174038" y="4827588"/>
          <p14:tracePt t="28463" x="8199438" y="4818063"/>
          <p14:tracePt t="28471" x="8224838" y="4802188"/>
          <p14:tracePt t="28479" x="8258175" y="4792663"/>
          <p14:tracePt t="28487" x="8308975" y="4775200"/>
          <p14:tracePt t="28495" x="8369300" y="4759325"/>
          <p14:tracePt t="28503" x="8428038" y="4733925"/>
          <p14:tracePt t="28509" x="8496300" y="4716463"/>
          <p14:tracePt t="28517" x="8555038" y="4708525"/>
          <p14:tracePt t="28525" x="8640763" y="4683125"/>
          <p14:tracePt t="28533" x="8724900" y="4673600"/>
          <p14:tracePt t="28541" x="8802688" y="4648200"/>
          <p14:tracePt t="28549" x="8861425" y="4630738"/>
          <p14:tracePt t="28557" x="8921750" y="4622800"/>
          <p14:tracePt t="28565" x="8955088" y="4614863"/>
          <p14:tracePt t="28573" x="8972550" y="4597400"/>
          <p14:tracePt t="28582" x="8980488" y="4597400"/>
          <p14:tracePt t="28587" x="8980488" y="4589463"/>
          <p14:tracePt t="28603" x="8980488" y="4579938"/>
          <p14:tracePt t="28611" x="8980488" y="4564063"/>
          <p14:tracePt t="28619" x="8963025" y="4564063"/>
          <p14:tracePt t="28627" x="8947150" y="4546600"/>
          <p14:tracePt t="28635" x="8929688" y="4538663"/>
          <p14:tracePt t="28643" x="8904288" y="4529138"/>
          <p14:tracePt t="28651" x="8878888" y="4521200"/>
          <p14:tracePt t="28661" x="8836025" y="4513263"/>
          <p14:tracePt t="28668" x="8802688" y="4513263"/>
          <p14:tracePt t="28674" x="8750300" y="4513263"/>
          <p14:tracePt t="28682" x="8691563" y="4513263"/>
          <p14:tracePt t="28690" x="8632825" y="4513263"/>
          <p14:tracePt t="28698" x="8580438" y="4513263"/>
          <p14:tracePt t="28705" x="8521700" y="4513263"/>
          <p14:tracePt t="28713" x="8445500" y="4513263"/>
          <p14:tracePt t="28721" x="8385175" y="4513263"/>
          <p14:tracePt t="28729" x="8326438" y="4521200"/>
          <p14:tracePt t="28735" x="8258175" y="4521200"/>
          <p14:tracePt t="28743" x="8189913" y="4521200"/>
          <p14:tracePt t="28751" x="8113713" y="4538663"/>
          <p14:tracePt t="28759" x="8029575" y="4538663"/>
          <p14:tracePt t="28767" x="7943850" y="4538663"/>
          <p14:tracePt t="28775" x="7859713" y="4554538"/>
          <p14:tracePt t="28783" x="7766050" y="4579938"/>
          <p14:tracePt t="28791" x="7697788" y="4579938"/>
          <p14:tracePt t="28800" x="7672388" y="4579938"/>
          <p14:tracePt t="28807" x="7662863" y="4579938"/>
          <p14:tracePt t="28833" x="7662863" y="4589463"/>
          <p14:tracePt t="28845" x="7654925" y="4589463"/>
          <p14:tracePt t="28853" x="7646988" y="4589463"/>
          <p14:tracePt t="28861" x="7637463" y="4589463"/>
          <p14:tracePt t="28869" x="7621588" y="4597400"/>
          <p14:tracePt t="28875" x="7586663" y="4614863"/>
          <p14:tracePt t="28883" x="7510463" y="4640263"/>
          <p14:tracePt t="28891" x="7408863" y="4657725"/>
          <p14:tracePt t="28899" x="7297738" y="4683125"/>
          <p14:tracePt t="28907" x="7153275" y="4691063"/>
          <p14:tracePt t="28915" x="6975475" y="4708525"/>
          <p14:tracePt t="28923" x="6813550" y="4733925"/>
          <p14:tracePt t="28931" x="6678613" y="4733925"/>
          <p14:tracePt t="28939" x="6550025" y="4759325"/>
          <p14:tracePt t="28947" x="6456363" y="4767263"/>
          <p14:tracePt t="28953" x="6372225" y="4784725"/>
          <p14:tracePt t="28961" x="6286500" y="4802188"/>
          <p14:tracePt t="28969" x="6210300" y="4818063"/>
          <p14:tracePt t="28977" x="6151563" y="4843463"/>
          <p14:tracePt t="28985" x="6091238" y="4860925"/>
          <p14:tracePt t="28993" x="6040438" y="4878388"/>
          <p14:tracePt t="29001" x="5989638" y="4903788"/>
          <p14:tracePt t="29009" x="5930900" y="4919663"/>
          <p14:tracePt t="29017" x="5870575" y="4937125"/>
          <p14:tracePt t="29023" x="5811838" y="4962525"/>
          <p14:tracePt t="29032" x="5735638" y="4979988"/>
          <p14:tracePt t="29040" x="5657850" y="5005388"/>
          <p14:tracePt t="29048" x="5573713" y="5022850"/>
          <p14:tracePt t="29056" x="5480050" y="5048250"/>
          <p14:tracePt t="29064" x="5394325" y="5073650"/>
          <p14:tracePt t="29072" x="5310188" y="5091113"/>
          <p14:tracePt t="29080" x="5216525" y="5116513"/>
          <p14:tracePt t="29088" x="5148263" y="5132388"/>
          <p14:tracePt t="29096" x="5097463" y="5157788"/>
          <p14:tracePt t="29102" x="5072063" y="5167313"/>
          <p14:tracePt t="29109" x="5054600" y="5183188"/>
          <p14:tracePt t="29117" x="5054600" y="5192713"/>
          <p14:tracePt t="29125" x="5054600" y="5200650"/>
          <p14:tracePt t="29134" x="5054600" y="5218113"/>
          <p14:tracePt t="29141" x="5072063" y="5235575"/>
          <p14:tracePt t="29150" x="5106988" y="5251450"/>
          <p14:tracePt t="29157" x="5157788" y="5268913"/>
          <p14:tracePt t="29165" x="5216525" y="5294313"/>
          <p14:tracePt t="29173" x="5284788" y="5302250"/>
          <p14:tracePt t="29179" x="5386388" y="5311775"/>
          <p14:tracePt t="29187" x="5530850" y="5337175"/>
          <p14:tracePt t="29195" x="5683250" y="5345113"/>
          <p14:tracePt t="29203" x="5862638" y="5345113"/>
          <p14:tracePt t="29211" x="6024563" y="5319713"/>
          <p14:tracePt t="29219" x="6270625" y="5286375"/>
          <p14:tracePt t="29227" x="6516688" y="5260975"/>
          <p14:tracePt t="29235" x="6729413" y="5243513"/>
          <p14:tracePt t="29243" x="6907213" y="5226050"/>
          <p14:tracePt t="29250" x="7051675" y="5208588"/>
          <p14:tracePt t="29257" x="7196138" y="5192713"/>
          <p14:tracePt t="29266" x="7332663" y="5183188"/>
          <p14:tracePt t="29273" x="7459663" y="5167313"/>
          <p14:tracePt t="29281" x="7586663" y="5157788"/>
          <p14:tracePt t="29289" x="7705725" y="5149850"/>
          <p14:tracePt t="29297" x="7832725" y="5132388"/>
          <p14:tracePt t="29305" x="8004175" y="5132388"/>
          <p14:tracePt t="29313" x="8250238" y="5106988"/>
          <p14:tracePt t="29319" x="8402638" y="5091113"/>
          <p14:tracePt t="29327" x="8623300" y="5064125"/>
          <p14:tracePt t="29335" x="8878888" y="5022850"/>
          <p14:tracePt t="29343" x="9132888" y="4972050"/>
          <p14:tracePt t="29351" x="9405938" y="4919663"/>
          <p14:tracePt t="29359" x="9634538" y="4860925"/>
          <p14:tracePt t="29367" x="9771063" y="4835525"/>
          <p14:tracePt t="29375" x="9839325" y="4818063"/>
          <p14:tracePt t="29383" x="9864725" y="4802188"/>
          <p14:tracePt t="29391" x="9872663" y="4802188"/>
          <p14:tracePt t="29397" x="9872663" y="4792663"/>
          <p14:tracePt t="29405" x="9872663" y="4784725"/>
          <p14:tracePt t="29413" x="9855200" y="4775200"/>
          <p14:tracePt t="29421" x="9847263" y="4759325"/>
          <p14:tracePt t="29429" x="9839325" y="4741863"/>
          <p14:tracePt t="29437" x="9829800" y="4733925"/>
          <p14:tracePt t="29445" x="9812338" y="4716463"/>
          <p14:tracePt t="29453" x="9804400" y="4699000"/>
          <p14:tracePt t="29461" x="9796463" y="4683125"/>
          <p14:tracePt t="29467" x="9796463" y="4673600"/>
          <p14:tracePt t="29475" x="9779000" y="4657725"/>
          <p14:tracePt t="29483" x="9761538" y="4640263"/>
          <p14:tracePt t="29491" x="9745663" y="4622800"/>
          <p14:tracePt t="29500" x="9736138" y="4614863"/>
          <p14:tracePt t="29507" x="9702800" y="4597400"/>
          <p14:tracePt t="29516" x="9642475" y="4589463"/>
          <p14:tracePt t="29523" x="9550400" y="4579938"/>
          <p14:tracePt t="29531" x="9413875" y="4579938"/>
          <p14:tracePt t="29539" x="9261475" y="4579938"/>
          <p14:tracePt t="29545" x="9031288" y="4622800"/>
          <p14:tracePt t="29553" x="8785225" y="4657725"/>
          <p14:tracePt t="29561" x="8488363" y="4673600"/>
          <p14:tracePt t="29569" x="8156575" y="4724400"/>
          <p14:tracePt t="29577" x="7740650" y="4784725"/>
          <p14:tracePt t="29585" x="7373938" y="4835525"/>
          <p14:tracePt t="29593" x="7127875" y="4886325"/>
          <p14:tracePt t="29601" x="6848475" y="4937125"/>
          <p14:tracePt t="29609" x="6669088" y="4987925"/>
          <p14:tracePt t="29616" x="6542088" y="5013325"/>
          <p14:tracePt t="29623" x="6448425" y="5048250"/>
          <p14:tracePt t="29631" x="6380163" y="5064125"/>
          <p14:tracePt t="29639" x="6329363" y="5081588"/>
          <p14:tracePt t="29647" x="6296025" y="5106988"/>
          <p14:tracePt t="29655" x="6278563" y="5116513"/>
          <p14:tracePt t="29663" x="6261100" y="5132388"/>
          <p14:tracePt t="29671" x="6253163" y="5149850"/>
          <p14:tracePt t="29679" x="6235700" y="5167313"/>
          <p14:tracePt t="29685" x="6219825" y="5175250"/>
          <p14:tracePt t="29693" x="6202363" y="5192713"/>
          <p14:tracePt t="29701" x="6194425" y="5208588"/>
          <p14:tracePt t="29709" x="6184900" y="5226050"/>
          <p14:tracePt t="29717" x="6176963" y="5235575"/>
          <p14:tracePt t="29725" x="6159500" y="5251450"/>
          <p14:tracePt t="29733" x="6151563" y="5260975"/>
          <p14:tracePt t="29745" x="6151563" y="5268913"/>
          <p14:tracePt t="29779" x="6159500" y="5268913"/>
          <p14:tracePt t="29787" x="6194425" y="5268913"/>
          <p14:tracePt t="29795" x="6227763" y="5268913"/>
          <p14:tracePt t="29803" x="6278563" y="5268913"/>
          <p14:tracePt t="29811" x="6338888" y="5276850"/>
          <p14:tracePt t="29819" x="6397625" y="5276850"/>
          <p14:tracePt t="29827" x="6456363" y="5276850"/>
          <p14:tracePt t="29834" x="6516688" y="5294313"/>
          <p14:tracePt t="29841" x="6575425" y="5294313"/>
          <p14:tracePt t="29850" x="6635750" y="5286375"/>
          <p14:tracePt t="29857" x="6686550" y="5286375"/>
          <p14:tracePt t="29865" x="6737350" y="5286375"/>
          <p14:tracePt t="29873" x="6745288" y="5286375"/>
          <p14:tracePt t="29882" x="6762750" y="5286375"/>
          <p14:tracePt t="29889" x="6770688" y="5286375"/>
          <p14:tracePt t="30068" x="6780213" y="5286375"/>
          <p14:tracePt t="30080" x="6788150" y="5286375"/>
          <p14:tracePt t="30088" x="6797675" y="5286375"/>
          <p14:tracePt t="30097" x="6838950" y="5286375"/>
          <p14:tracePt t="30104" x="6899275" y="5286375"/>
          <p14:tracePt t="30114" x="7000875" y="5286375"/>
          <p14:tracePt t="30119" x="7137400" y="5286375"/>
          <p14:tracePt t="30125" x="7315200" y="5286375"/>
          <p14:tracePt t="30133" x="7604125" y="5286375"/>
          <p14:tracePt t="30141" x="7893050" y="5276850"/>
          <p14:tracePt t="30149" x="8174038" y="5243513"/>
          <p14:tracePt t="30157" x="8410575" y="5218113"/>
          <p14:tracePt t="30165" x="8666163" y="5167313"/>
          <p14:tracePt t="30173" x="8937625" y="5132388"/>
          <p14:tracePt t="30181" x="9183688" y="5106988"/>
          <p14:tracePt t="30189" x="9312275" y="5081588"/>
          <p14:tracePt t="30197" x="9388475" y="5073650"/>
          <p14:tracePt t="30203" x="9421813" y="5064125"/>
          <p14:tracePt t="30211" x="9431338" y="5064125"/>
          <p14:tracePt t="30322" x="9431338" y="5056188"/>
          <p14:tracePt t="30934" x="9421813" y="5048250"/>
          <p14:tracePt t="30940" x="9345613" y="5038725"/>
          <p14:tracePt t="30948" x="9269413" y="5022850"/>
          <p14:tracePt t="30956" x="9167813" y="5022850"/>
          <p14:tracePt t="30966" x="9039225" y="5005388"/>
          <p14:tracePt t="30971" x="8904288" y="4979988"/>
          <p14:tracePt t="30979" x="8742363" y="4972050"/>
          <p14:tracePt t="30987" x="8572500" y="4954588"/>
          <p14:tracePt t="30996" x="8291513" y="4911725"/>
          <p14:tracePt t="31003" x="8012113" y="4860925"/>
          <p14:tracePt t="31013" x="7723188" y="4792663"/>
          <p14:tracePt t="31018" x="7416800" y="4741863"/>
          <p14:tracePt t="31025" x="7162800" y="4673600"/>
          <p14:tracePt t="31033" x="6975475" y="4648200"/>
          <p14:tracePt t="31042" x="6780213" y="4622800"/>
          <p14:tracePt t="31049" x="6584950" y="4579938"/>
          <p14:tracePt t="31058" x="6440488" y="4546600"/>
          <p14:tracePt t="31065" x="6311900" y="4495800"/>
          <p14:tracePt t="31073" x="6184900" y="4478338"/>
          <p14:tracePt t="31081" x="6065838" y="4452938"/>
          <p14:tracePt t="31087" x="5981700" y="4427538"/>
          <p14:tracePt t="31096" x="5895975" y="4419600"/>
          <p14:tracePt t="31103" x="5819775" y="4394200"/>
          <p14:tracePt t="31113" x="5786438" y="4384675"/>
          <p14:tracePt t="31119" x="5768975" y="4384675"/>
          <p14:tracePt t="31310" x="5768975" y="4376738"/>
          <p14:tracePt t="31322" x="5786438" y="4368800"/>
          <p14:tracePt t="31330" x="5853113" y="4351338"/>
          <p14:tracePt t="31337" x="5938838" y="4325938"/>
          <p14:tracePt t="31345" x="6024563" y="4316413"/>
          <p14:tracePt t="31353" x="6126163" y="4291013"/>
          <p14:tracePt t="31361" x="6253163" y="4283075"/>
          <p14:tracePt t="31369" x="6397625" y="4275138"/>
          <p14:tracePt t="31377" x="6550025" y="4257675"/>
          <p14:tracePt t="31383" x="6704013" y="4249738"/>
          <p14:tracePt t="31391" x="6889750" y="4224338"/>
          <p14:tracePt t="31399" x="7102475" y="4189413"/>
          <p14:tracePt t="31407" x="7348538" y="4164013"/>
          <p14:tracePt t="31415" x="7621588" y="4130675"/>
          <p14:tracePt t="31423" x="7859713" y="4130675"/>
          <p14:tracePt t="31432" x="8062913" y="4130675"/>
          <p14:tracePt t="31440" x="8232775" y="4130675"/>
          <p14:tracePt t="31448" x="8394700" y="4105275"/>
          <p14:tracePt t="31456" x="8539163" y="4079875"/>
          <p14:tracePt t="31462" x="8666163" y="4044950"/>
          <p14:tracePt t="31471" x="8759825" y="4027488"/>
          <p14:tracePt t="31478" x="8802688" y="4002088"/>
          <p14:tracePt t="31486" x="8810625" y="4002088"/>
          <p14:tracePt t="31592" x="8802688" y="4002088"/>
          <p14:tracePt t="31601" x="8785225" y="4011613"/>
          <p14:tracePt t="31606" x="8767763" y="4019550"/>
          <p14:tracePt t="31614" x="8750300" y="4037013"/>
          <p14:tracePt t="31622" x="8716963" y="4044950"/>
          <p14:tracePt t="31629" x="8648700" y="4070350"/>
          <p14:tracePt t="31637" x="8589963" y="4095750"/>
          <p14:tracePt t="31645" x="8529638" y="4113213"/>
          <p14:tracePt t="31653" x="8445500" y="4138613"/>
          <p14:tracePt t="31661" x="8351838" y="4146550"/>
          <p14:tracePt t="31670" x="8258175" y="4171950"/>
          <p14:tracePt t="31675" x="8121650" y="4189413"/>
          <p14:tracePt t="31683" x="7994650" y="4214813"/>
          <p14:tracePt t="31691" x="7893050" y="4240213"/>
          <p14:tracePt t="31699" x="7791450" y="4257675"/>
          <p14:tracePt t="31707" x="7731125" y="4275138"/>
          <p14:tracePt t="31715" x="7672388" y="4283075"/>
          <p14:tracePt t="31723" x="7637463" y="4291013"/>
          <p14:tracePt t="31731" x="7612063" y="4291013"/>
          <p14:tracePt t="31739" x="7586663" y="4291013"/>
          <p14:tracePt t="31747" x="7578725" y="4291013"/>
          <p14:tracePt t="31934" x="7596188" y="4283075"/>
          <p14:tracePt t="31943" x="7612063" y="4275138"/>
          <p14:tracePt t="31950" x="7629525" y="4265613"/>
          <p14:tracePt t="31958" x="7654925" y="4265613"/>
          <p14:tracePt t="31967" x="7662863" y="4265613"/>
          <p14:tracePt t="31972" x="7688263" y="4265613"/>
          <p14:tracePt t="31980" x="7705725" y="4265613"/>
          <p14:tracePt t="31987" x="7715250" y="4265613"/>
          <p14:tracePt t="32444" x="7723188" y="4265613"/>
          <p14:tracePt t="32452" x="7731125" y="4275138"/>
          <p14:tracePt t="32461" x="7740650" y="4275138"/>
          <p14:tracePt t="32468" x="7756525" y="4291013"/>
          <p14:tracePt t="32477" x="7773988" y="4308475"/>
          <p14:tracePt t="32484" x="7791450" y="4325938"/>
          <p14:tracePt t="32490" x="7807325" y="4351338"/>
          <p14:tracePt t="32498" x="7832725" y="4376738"/>
          <p14:tracePt t="32506" x="7875588" y="4410075"/>
          <p14:tracePt t="32513" x="7910513" y="4452938"/>
          <p14:tracePt t="32521" x="7935913" y="4478338"/>
          <p14:tracePt t="32529" x="7961313" y="4486275"/>
          <p14:tracePt t="32537" x="7994650" y="4513263"/>
          <p14:tracePt t="32545" x="8029575" y="4538663"/>
          <p14:tracePt t="32554" x="8096250" y="4554538"/>
          <p14:tracePt t="32559" x="8164513" y="4572000"/>
          <p14:tracePt t="32567" x="8240713" y="4597400"/>
          <p14:tracePt t="32576" x="8301038" y="4614863"/>
          <p14:tracePt t="32583" x="8377238" y="4640263"/>
          <p14:tracePt t="32591" x="8435975" y="4657725"/>
          <p14:tracePt t="32599" x="8496300" y="4683125"/>
          <p14:tracePt t="32607" x="8564563" y="4699000"/>
          <p14:tracePt t="32615" x="8572500" y="4716463"/>
          <p14:tracePt t="32623" x="8597900" y="4733925"/>
          <p14:tracePt t="32629" x="8615363" y="4749800"/>
          <p14:tracePt t="32637" x="8632825" y="4749800"/>
          <p14:tracePt t="32645" x="8632825" y="4759325"/>
          <p14:tracePt t="32736" x="8623300" y="4749800"/>
          <p14:tracePt t="32745" x="8615363" y="4749800"/>
          <p14:tracePt t="32752" x="8597900" y="4749800"/>
          <p14:tracePt t="32761" x="8580438" y="4733925"/>
          <p14:tracePt t="32768" x="8564563" y="4724400"/>
          <p14:tracePt t="32778" x="8555038" y="4716463"/>
          <p14:tracePt t="32782" x="8539163" y="4716463"/>
          <p14:tracePt t="32789" x="8521700" y="4708525"/>
          <p14:tracePt t="32797" x="8513763" y="4708525"/>
          <p14:tracePt t="32805" x="8496300" y="4699000"/>
          <p14:tracePt t="32813" x="8488363" y="4699000"/>
          <p14:tracePt t="32833" x="8478838" y="4691063"/>
          <p14:tracePt t="32845" x="8470900" y="4691063"/>
          <p14:tracePt t="32851" x="8470900" y="4683125"/>
          <p14:tracePt t="32860" x="8462963" y="4683125"/>
          <p14:tracePt t="32875" x="8445500" y="4673600"/>
          <p14:tracePt t="32883" x="8435975" y="4665663"/>
          <p14:tracePt t="32891" x="8435975" y="4657725"/>
          <p14:tracePt t="32899" x="8428038" y="4657725"/>
          <p14:tracePt t="32919" x="8420100" y="4657725"/>
          <p14:tracePt t="32925" x="8420100" y="4648200"/>
          <p14:tracePt t="32941" x="8410575" y="4648200"/>
          <p14:tracePt t="32953" x="8410575" y="4640263"/>
          <p14:tracePt t="32962" x="8402638" y="4640263"/>
          <p14:tracePt t="33067" x="8402638" y="4630738"/>
          <p14:tracePt t="33114" x="8410575" y="4622800"/>
          <p14:tracePt t="33123" x="8435975" y="4614863"/>
          <p14:tracePt t="33130" x="8470900" y="4597400"/>
          <p14:tracePt t="33139" x="8529638" y="4579938"/>
          <p14:tracePt t="33146" x="8589963" y="4554538"/>
          <p14:tracePt t="33152" x="8666163" y="4538663"/>
          <p14:tracePt t="33160" x="8724900" y="4513263"/>
          <p14:tracePt t="33168" x="8810625" y="4495800"/>
          <p14:tracePt t="33176" x="8904288" y="4470400"/>
          <p14:tracePt t="33183" x="8988425" y="4452938"/>
          <p14:tracePt t="33191" x="9064625" y="4427538"/>
          <p14:tracePt t="33199" x="9107488" y="4419600"/>
          <p14:tracePt t="33207" x="9132888" y="4410075"/>
          <p14:tracePt t="33215" x="9150350" y="4410075"/>
          <p14:tracePt t="33223" x="9167813" y="4402138"/>
          <p14:tracePt t="33229" x="9201150" y="4394200"/>
          <p14:tracePt t="33237" x="9226550" y="4394200"/>
          <p14:tracePt t="33245" x="9277350" y="4384675"/>
          <p14:tracePt t="33254" x="9353550" y="4384675"/>
          <p14:tracePt t="33261" x="9439275" y="4384675"/>
          <p14:tracePt t="33271" x="9507538" y="4384675"/>
          <p14:tracePt t="33277" x="9591675" y="4384675"/>
          <p14:tracePt t="33286" x="9667875" y="4402138"/>
          <p14:tracePt t="33293" x="9728200" y="4410075"/>
          <p14:tracePt t="33299" x="9771063" y="4419600"/>
          <p14:tracePt t="33307" x="9796463" y="4435475"/>
          <p14:tracePt t="33315" x="9804400" y="4452938"/>
          <p14:tracePt t="33331" x="9804400" y="4470400"/>
          <p14:tracePt t="33339" x="9779000" y="4486275"/>
          <p14:tracePt t="33347" x="9745663" y="4503738"/>
          <p14:tracePt t="33355" x="9685338" y="4546600"/>
          <p14:tracePt t="33363" x="9591675" y="4597400"/>
          <p14:tracePt t="33370" x="9498013" y="4657725"/>
          <p14:tracePt t="33377" x="9371013" y="4733925"/>
          <p14:tracePt t="33386" x="9277350" y="4775200"/>
          <p14:tracePt t="33764" x="9269413" y="4775200"/>
          <p14:tracePt t="33772" x="9261475" y="4767263"/>
          <p14:tracePt t="33780" x="9244013" y="4759325"/>
          <p14:tracePt t="33790" x="9226550" y="4759325"/>
          <p14:tracePt t="33805" x="9226550" y="4741863"/>
          <p14:tracePt t="33812" x="9244013" y="4708525"/>
          <p14:tracePt t="33818" x="9269413" y="4683125"/>
          <p14:tracePt t="33826" x="9286875" y="4665663"/>
          <p14:tracePt t="33833" x="9312275" y="4648200"/>
          <p14:tracePt t="33842" x="9353550" y="4630738"/>
          <p14:tracePt t="33849" x="9421813" y="4605338"/>
          <p14:tracePt t="33857" x="9507538" y="4579938"/>
          <p14:tracePt t="33865" x="9601200" y="4546600"/>
          <p14:tracePt t="33873" x="9685338" y="4529138"/>
          <p14:tracePt t="33881" x="9771063" y="4503738"/>
          <p14:tracePt t="33888" x="9864725" y="4478338"/>
          <p14:tracePt t="33895" x="9931400" y="4460875"/>
          <p14:tracePt t="33907" x="10009188" y="4435475"/>
          <p14:tracePt t="33911" x="10085388" y="4419600"/>
          <p14:tracePt t="33920" x="10169525" y="4394200"/>
          <p14:tracePt t="33927" x="10263188" y="4376738"/>
          <p14:tracePt t="33935" x="10374313" y="4351338"/>
          <p14:tracePt t="33943" x="10518775" y="4325938"/>
          <p14:tracePt t="33951" x="10663238" y="4300538"/>
          <p14:tracePt t="33959" x="10807700" y="4265613"/>
          <p14:tracePt t="33965" x="10960100" y="4240213"/>
          <p14:tracePt t="33973" x="11129963" y="4214813"/>
          <p14:tracePt t="33981" x="11291888" y="4189413"/>
          <p14:tracePt t="33989" x="11477625" y="4164013"/>
          <p14:tracePt t="33997" x="11639550" y="4138613"/>
          <p14:tracePt t="34005" x="11784013" y="4105275"/>
          <p14:tracePt t="34013" x="11928475" y="4079875"/>
          <p14:tracePt t="34021" x="12055475" y="4044950"/>
          <p14:tracePt t="34029" x="12174538" y="401955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93.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112</TotalTime>
  <Words>31</Words>
  <Application>Microsoft Office PowerPoint</Application>
  <PresentationFormat>Widescreen</PresentationFormat>
  <Paragraphs>18</Paragraphs>
  <Slides>12</Slides>
  <Notes>8</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Comic Sans MS</vt:lpstr>
      <vt:lpstr>Constantia</vt:lpstr>
      <vt:lpstr>Wingdings 2</vt:lpstr>
      <vt:lpstr>Flow</vt:lpstr>
      <vt:lpstr>        </vt:lpstr>
      <vt:lpstr>PowerPoint Presentation</vt:lpstr>
      <vt:lpstr>PowerPoint Presentation</vt:lpstr>
      <vt:lpstr>CABLE STAY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Vermont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O'Leary, Mary L.</dc:creator>
  <cp:lastModifiedBy>Calaway, Danielle M @ VTC</cp:lastModifiedBy>
  <cp:revision>13</cp:revision>
  <dcterms:created xsi:type="dcterms:W3CDTF">2020-08-08T17:52:04Z</dcterms:created>
  <dcterms:modified xsi:type="dcterms:W3CDTF">2020-08-23T21:10:51Z</dcterms:modified>
</cp:coreProperties>
</file>